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  <p:sldId id="260" r:id="rId7"/>
    <p:sldId id="259" r:id="rId8"/>
    <p:sldId id="261" r:id="rId9"/>
    <p:sldId id="262" r:id="rId10"/>
    <p:sldId id="263" r:id="rId11"/>
    <p:sldId id="264" r:id="rId12"/>
    <p:sldId id="25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4CB746-0933-461C-B982-0A5585415C15}" v="2" dt="2025-06-24T20:44:32.2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ko Zamani" userId="39b1ffde-f577-41f2-ae80-f73f3c42a692" providerId="ADAL" clId="{0EAB5290-50FF-4CBE-8481-6CFB07F6F84A}"/>
    <pc:docChg chg="custSel modSld">
      <pc:chgData name="Mariko Zamani" userId="39b1ffde-f577-41f2-ae80-f73f3c42a692" providerId="ADAL" clId="{0EAB5290-50FF-4CBE-8481-6CFB07F6F84A}" dt="2025-05-08T21:51:26.259" v="1347" actId="20577"/>
      <pc:docMkLst>
        <pc:docMk/>
      </pc:docMkLst>
      <pc:sldChg chg="addSp modSp mod">
        <pc:chgData name="Mariko Zamani" userId="39b1ffde-f577-41f2-ae80-f73f3c42a692" providerId="ADAL" clId="{0EAB5290-50FF-4CBE-8481-6CFB07F6F84A}" dt="2025-05-08T21:51:26.259" v="1347" actId="20577"/>
        <pc:sldMkLst>
          <pc:docMk/>
          <pc:sldMk cId="1561728488" sldId="256"/>
        </pc:sldMkLst>
        <pc:spChg chg="mod">
          <ac:chgData name="Mariko Zamani" userId="39b1ffde-f577-41f2-ae80-f73f3c42a692" providerId="ADAL" clId="{0EAB5290-50FF-4CBE-8481-6CFB07F6F84A}" dt="2025-05-08T21:51:06.896" v="1282" actId="1036"/>
          <ac:spMkLst>
            <pc:docMk/>
            <pc:sldMk cId="1561728488" sldId="256"/>
            <ac:spMk id="2" creationId="{8A853425-E6C3-6887-E359-FE81480A888C}"/>
          </ac:spMkLst>
        </pc:spChg>
        <pc:spChg chg="mod">
          <ac:chgData name="Mariko Zamani" userId="39b1ffde-f577-41f2-ae80-f73f3c42a692" providerId="ADAL" clId="{0EAB5290-50FF-4CBE-8481-6CFB07F6F84A}" dt="2025-05-08T21:51:26.259" v="1347" actId="20577"/>
          <ac:spMkLst>
            <pc:docMk/>
            <pc:sldMk cId="1561728488" sldId="256"/>
            <ac:spMk id="3" creationId="{1A1CFC5A-FD92-A6FD-B786-3FFC89D5F3C3}"/>
          </ac:spMkLst>
        </pc:spChg>
        <pc:spChg chg="add">
          <ac:chgData name="Mariko Zamani" userId="39b1ffde-f577-41f2-ae80-f73f3c42a692" providerId="ADAL" clId="{0EAB5290-50FF-4CBE-8481-6CFB07F6F84A}" dt="2025-05-08T21:40:01.189" v="622"/>
          <ac:spMkLst>
            <pc:docMk/>
            <pc:sldMk cId="1561728488" sldId="256"/>
            <ac:spMk id="4" creationId="{CF6060E9-28D1-C81E-E729-3C907E75E98D}"/>
          </ac:spMkLst>
        </pc:spChg>
        <pc:spChg chg="add">
          <ac:chgData name="Mariko Zamani" userId="39b1ffde-f577-41f2-ae80-f73f3c42a692" providerId="ADAL" clId="{0EAB5290-50FF-4CBE-8481-6CFB07F6F84A}" dt="2025-05-08T21:40:08.096" v="623"/>
          <ac:spMkLst>
            <pc:docMk/>
            <pc:sldMk cId="1561728488" sldId="256"/>
            <ac:spMk id="5" creationId="{B672EA49-82A4-713A-EAD1-B738FB5F14A2}"/>
          </ac:spMkLst>
        </pc:spChg>
      </pc:sldChg>
      <pc:sldChg chg="modSp">
        <pc:chgData name="Mariko Zamani" userId="39b1ffde-f577-41f2-ae80-f73f3c42a692" providerId="ADAL" clId="{0EAB5290-50FF-4CBE-8481-6CFB07F6F84A}" dt="2025-05-08T21:49:18.424" v="1236" actId="20577"/>
        <pc:sldMkLst>
          <pc:docMk/>
          <pc:sldMk cId="2946220767" sldId="257"/>
        </pc:sldMkLst>
        <pc:spChg chg="mod">
          <ac:chgData name="Mariko Zamani" userId="39b1ffde-f577-41f2-ae80-f73f3c42a692" providerId="ADAL" clId="{0EAB5290-50FF-4CBE-8481-6CFB07F6F84A}" dt="2025-05-08T21:49:18.424" v="1236" actId="20577"/>
          <ac:spMkLst>
            <pc:docMk/>
            <pc:sldMk cId="2946220767" sldId="257"/>
            <ac:spMk id="3" creationId="{722F3A18-DB11-2294-53DF-7AE1E3BB8F74}"/>
          </ac:spMkLst>
        </pc:spChg>
      </pc:sldChg>
      <pc:sldChg chg="modSp mod">
        <pc:chgData name="Mariko Zamani" userId="39b1ffde-f577-41f2-ae80-f73f3c42a692" providerId="ADAL" clId="{0EAB5290-50FF-4CBE-8481-6CFB07F6F84A}" dt="2025-05-06T05:44:29.056" v="522" actId="20577"/>
        <pc:sldMkLst>
          <pc:docMk/>
          <pc:sldMk cId="4051085412" sldId="258"/>
        </pc:sldMkLst>
        <pc:spChg chg="mod">
          <ac:chgData name="Mariko Zamani" userId="39b1ffde-f577-41f2-ae80-f73f3c42a692" providerId="ADAL" clId="{0EAB5290-50FF-4CBE-8481-6CFB07F6F84A}" dt="2025-05-06T05:43:10.038" v="423" actId="20577"/>
          <ac:spMkLst>
            <pc:docMk/>
            <pc:sldMk cId="4051085412" sldId="258"/>
            <ac:spMk id="2" creationId="{FFE630E3-6EF1-9C30-B114-BC171F6A73F4}"/>
          </ac:spMkLst>
        </pc:spChg>
        <pc:spChg chg="mod">
          <ac:chgData name="Mariko Zamani" userId="39b1ffde-f577-41f2-ae80-f73f3c42a692" providerId="ADAL" clId="{0EAB5290-50FF-4CBE-8481-6CFB07F6F84A}" dt="2025-05-06T05:44:29.056" v="522" actId="20577"/>
          <ac:spMkLst>
            <pc:docMk/>
            <pc:sldMk cId="4051085412" sldId="258"/>
            <ac:spMk id="3" creationId="{A3A7AC72-A7EC-0454-8961-8263686977C8}"/>
          </ac:spMkLst>
        </pc:spChg>
      </pc:sldChg>
      <pc:sldChg chg="modSp mod modAnim">
        <pc:chgData name="Mariko Zamani" userId="39b1ffde-f577-41f2-ae80-f73f3c42a692" providerId="ADAL" clId="{0EAB5290-50FF-4CBE-8481-6CFB07F6F84A}" dt="2025-05-06T05:46:21.741" v="617" actId="27636"/>
        <pc:sldMkLst>
          <pc:docMk/>
          <pc:sldMk cId="487071564" sldId="261"/>
        </pc:sldMkLst>
        <pc:spChg chg="mod">
          <ac:chgData name="Mariko Zamani" userId="39b1ffde-f577-41f2-ae80-f73f3c42a692" providerId="ADAL" clId="{0EAB5290-50FF-4CBE-8481-6CFB07F6F84A}" dt="2025-05-06T05:33:40.328" v="15" actId="20577"/>
          <ac:spMkLst>
            <pc:docMk/>
            <pc:sldMk cId="487071564" sldId="261"/>
            <ac:spMk id="5" creationId="{C34B1DED-2EE6-90A3-7DC7-9BBC91E72E12}"/>
          </ac:spMkLst>
        </pc:spChg>
        <pc:spChg chg="mod">
          <ac:chgData name="Mariko Zamani" userId="39b1ffde-f577-41f2-ae80-f73f3c42a692" providerId="ADAL" clId="{0EAB5290-50FF-4CBE-8481-6CFB07F6F84A}" dt="2025-05-06T05:46:21.741" v="617" actId="27636"/>
          <ac:spMkLst>
            <pc:docMk/>
            <pc:sldMk cId="487071564" sldId="261"/>
            <ac:spMk id="6" creationId="{F125EA96-4E69-34FB-D60E-ACF1E7ADDD32}"/>
          </ac:spMkLst>
        </pc:spChg>
      </pc:sldChg>
      <pc:sldChg chg="modSp">
        <pc:chgData name="Mariko Zamani" userId="39b1ffde-f577-41f2-ae80-f73f3c42a692" providerId="ADAL" clId="{0EAB5290-50FF-4CBE-8481-6CFB07F6F84A}" dt="2025-05-06T05:34:47.766" v="36" actId="20577"/>
        <pc:sldMkLst>
          <pc:docMk/>
          <pc:sldMk cId="2800085543" sldId="262"/>
        </pc:sldMkLst>
        <pc:spChg chg="mod">
          <ac:chgData name="Mariko Zamani" userId="39b1ffde-f577-41f2-ae80-f73f3c42a692" providerId="ADAL" clId="{0EAB5290-50FF-4CBE-8481-6CFB07F6F84A}" dt="2025-05-06T05:34:47.766" v="36" actId="20577"/>
          <ac:spMkLst>
            <pc:docMk/>
            <pc:sldMk cId="2800085543" sldId="262"/>
            <ac:spMk id="3" creationId="{D23A24CA-B71D-9726-B0D1-B67AE5621515}"/>
          </ac:spMkLst>
        </pc:spChg>
      </pc:sldChg>
      <pc:sldChg chg="modSp mod">
        <pc:chgData name="Mariko Zamani" userId="39b1ffde-f577-41f2-ae80-f73f3c42a692" providerId="ADAL" clId="{0EAB5290-50FF-4CBE-8481-6CFB07F6F84A}" dt="2025-05-06T05:36:32.063" v="120" actId="20577"/>
        <pc:sldMkLst>
          <pc:docMk/>
          <pc:sldMk cId="3184608338" sldId="263"/>
        </pc:sldMkLst>
        <pc:spChg chg="mod">
          <ac:chgData name="Mariko Zamani" userId="39b1ffde-f577-41f2-ae80-f73f3c42a692" providerId="ADAL" clId="{0EAB5290-50FF-4CBE-8481-6CFB07F6F84A}" dt="2025-05-06T05:34:59.687" v="42" actId="20577"/>
          <ac:spMkLst>
            <pc:docMk/>
            <pc:sldMk cId="3184608338" sldId="263"/>
            <ac:spMk id="2" creationId="{76474629-5F95-9DFE-C685-72F3453B611D}"/>
          </ac:spMkLst>
        </pc:spChg>
        <pc:spChg chg="mod">
          <ac:chgData name="Mariko Zamani" userId="39b1ffde-f577-41f2-ae80-f73f3c42a692" providerId="ADAL" clId="{0EAB5290-50FF-4CBE-8481-6CFB07F6F84A}" dt="2025-05-06T05:36:32.063" v="120" actId="20577"/>
          <ac:spMkLst>
            <pc:docMk/>
            <pc:sldMk cId="3184608338" sldId="263"/>
            <ac:spMk id="3" creationId="{76A7AE6D-437E-0339-2CBA-0D7CBDF9377C}"/>
          </ac:spMkLst>
        </pc:spChg>
      </pc:sldChg>
      <pc:sldChg chg="modSp mod modAnim">
        <pc:chgData name="Mariko Zamani" userId="39b1ffde-f577-41f2-ae80-f73f3c42a692" providerId="ADAL" clId="{0EAB5290-50FF-4CBE-8481-6CFB07F6F84A}" dt="2025-05-08T21:48:38.936" v="1216" actId="20577"/>
        <pc:sldMkLst>
          <pc:docMk/>
          <pc:sldMk cId="2458727616" sldId="264"/>
        </pc:sldMkLst>
        <pc:spChg chg="mod">
          <ac:chgData name="Mariko Zamani" userId="39b1ffde-f577-41f2-ae80-f73f3c42a692" providerId="ADAL" clId="{0EAB5290-50FF-4CBE-8481-6CFB07F6F84A}" dt="2025-05-06T05:37:22.113" v="165" actId="1038"/>
          <ac:spMkLst>
            <pc:docMk/>
            <pc:sldMk cId="2458727616" sldId="264"/>
            <ac:spMk id="2" creationId="{B00AB5AB-FB82-3B18-3AD0-BF4D8CA8CB27}"/>
          </ac:spMkLst>
        </pc:spChg>
        <pc:spChg chg="mod">
          <ac:chgData name="Mariko Zamani" userId="39b1ffde-f577-41f2-ae80-f73f3c42a692" providerId="ADAL" clId="{0EAB5290-50FF-4CBE-8481-6CFB07F6F84A}" dt="2025-05-08T21:48:38.936" v="1216" actId="20577"/>
          <ac:spMkLst>
            <pc:docMk/>
            <pc:sldMk cId="2458727616" sldId="264"/>
            <ac:spMk id="3" creationId="{82A6879A-CACB-F6E9-0986-A07DCF6A35FC}"/>
          </ac:spMkLst>
        </pc:spChg>
      </pc:sldChg>
    </pc:docChg>
  </pc:docChgLst>
  <pc:docChgLst>
    <pc:chgData name="Mariko Zamani" userId="S::mzamani@scouts.ca::39b1ffde-f577-41f2-ae80-f73f3c42a692" providerId="AD" clId="Web-{1A4CB746-0933-461C-B982-0A5585415C15}"/>
    <pc:docChg chg="modSld">
      <pc:chgData name="Mariko Zamani" userId="S::mzamani@scouts.ca::39b1ffde-f577-41f2-ae80-f73f3c42a692" providerId="AD" clId="Web-{1A4CB746-0933-461C-B982-0A5585415C15}" dt="2025-06-24T20:44:32.267" v="1" actId="20577"/>
      <pc:docMkLst>
        <pc:docMk/>
      </pc:docMkLst>
      <pc:sldChg chg="modSp">
        <pc:chgData name="Mariko Zamani" userId="S::mzamani@scouts.ca::39b1ffde-f577-41f2-ae80-f73f3c42a692" providerId="AD" clId="Web-{1A4CB746-0933-461C-B982-0A5585415C15}" dt="2025-06-24T20:44:32.267" v="1" actId="20577"/>
        <pc:sldMkLst>
          <pc:docMk/>
          <pc:sldMk cId="1561728488" sldId="256"/>
        </pc:sldMkLst>
        <pc:spChg chg="mod">
          <ac:chgData name="Mariko Zamani" userId="S::mzamani@scouts.ca::39b1ffde-f577-41f2-ae80-f73f3c42a692" providerId="AD" clId="Web-{1A4CB746-0933-461C-B982-0A5585415C15}" dt="2025-06-24T20:44:32.267" v="1" actId="20577"/>
          <ac:spMkLst>
            <pc:docMk/>
            <pc:sldMk cId="1561728488" sldId="256"/>
            <ac:spMk id="3" creationId="{1A1CFC5A-FD92-A6FD-B786-3FFC89D5F3C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245A-C74A-4F08-9D42-9C0243984E43}" type="datetimeFigureOut">
              <a:rPr lang="en-CA" smtClean="0"/>
              <a:t>2025-06-24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F49B2-C763-4924-B0A1-1E3CEBB6FAF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53660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245A-C74A-4F08-9D42-9C0243984E43}" type="datetimeFigureOut">
              <a:rPr lang="en-CA" smtClean="0"/>
              <a:t>2025-06-24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F49B2-C763-4924-B0A1-1E3CEBB6FAF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17733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245A-C74A-4F08-9D42-9C0243984E43}" type="datetimeFigureOut">
              <a:rPr lang="en-CA" smtClean="0"/>
              <a:t>2025-06-24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F49B2-C763-4924-B0A1-1E3CEBB6FAF9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52910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245A-C74A-4F08-9D42-9C0243984E43}" type="datetimeFigureOut">
              <a:rPr lang="en-CA" smtClean="0"/>
              <a:t>2025-06-24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F49B2-C763-4924-B0A1-1E3CEBB6FAF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27853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245A-C74A-4F08-9D42-9C0243984E43}" type="datetimeFigureOut">
              <a:rPr lang="en-CA" smtClean="0"/>
              <a:t>2025-06-24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F49B2-C763-4924-B0A1-1E3CEBB6FAF9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2792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245A-C74A-4F08-9D42-9C0243984E43}" type="datetimeFigureOut">
              <a:rPr lang="en-CA" smtClean="0"/>
              <a:t>2025-06-24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F49B2-C763-4924-B0A1-1E3CEBB6FAF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79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245A-C74A-4F08-9D42-9C0243984E43}" type="datetimeFigureOut">
              <a:rPr lang="en-CA" smtClean="0"/>
              <a:t>2025-06-24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F49B2-C763-4924-B0A1-1E3CEBB6FAF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332088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245A-C74A-4F08-9D42-9C0243984E43}" type="datetimeFigureOut">
              <a:rPr lang="en-CA" smtClean="0"/>
              <a:t>2025-06-24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F49B2-C763-4924-B0A1-1E3CEBB6FAF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59741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245A-C74A-4F08-9D42-9C0243984E43}" type="datetimeFigureOut">
              <a:rPr lang="en-CA" smtClean="0"/>
              <a:t>2025-06-24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F49B2-C763-4924-B0A1-1E3CEBB6FAF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8806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245A-C74A-4F08-9D42-9C0243984E43}" type="datetimeFigureOut">
              <a:rPr lang="en-CA" smtClean="0"/>
              <a:t>2025-06-24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F49B2-C763-4924-B0A1-1E3CEBB6FAF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65117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245A-C74A-4F08-9D42-9C0243984E43}" type="datetimeFigureOut">
              <a:rPr lang="en-CA" smtClean="0"/>
              <a:t>2025-06-24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F49B2-C763-4924-B0A1-1E3CEBB6FAF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99429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245A-C74A-4F08-9D42-9C0243984E43}" type="datetimeFigureOut">
              <a:rPr lang="en-CA" smtClean="0"/>
              <a:t>2025-06-24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F49B2-C763-4924-B0A1-1E3CEBB6FAF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46740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245A-C74A-4F08-9D42-9C0243984E43}" type="datetimeFigureOut">
              <a:rPr lang="en-CA" smtClean="0"/>
              <a:t>2025-06-24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F49B2-C763-4924-B0A1-1E3CEBB6FAF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10395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245A-C74A-4F08-9D42-9C0243984E43}" type="datetimeFigureOut">
              <a:rPr lang="en-CA" smtClean="0"/>
              <a:t>2025-06-24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F49B2-C763-4924-B0A1-1E3CEBB6FAF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1023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245A-C74A-4F08-9D42-9C0243984E43}" type="datetimeFigureOut">
              <a:rPr lang="en-CA" smtClean="0"/>
              <a:t>2025-06-24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F49B2-C763-4924-B0A1-1E3CEBB6FAF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82640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8245A-C74A-4F08-9D42-9C0243984E43}" type="datetimeFigureOut">
              <a:rPr lang="en-CA" smtClean="0"/>
              <a:t>2025-06-24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F49B2-C763-4924-B0A1-1E3CEBB6FAF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33905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8245A-C74A-4F08-9D42-9C0243984E43}" type="datetimeFigureOut">
              <a:rPr lang="en-CA" smtClean="0"/>
              <a:t>2025-06-24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5CF49B2-C763-4924-B0A1-1E3CEBB6FAF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76895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rita.bartlett@scouts.c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53425-E6C3-6887-E359-FE81480A88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5484" y="1290238"/>
            <a:ext cx="7766936" cy="1646302"/>
          </a:xfrm>
        </p:spPr>
        <p:txBody>
          <a:bodyPr/>
          <a:lstStyle/>
          <a:p>
            <a:pPr algn="ctr"/>
            <a:r>
              <a:rPr lang="en-US" sz="6000" dirty="0"/>
              <a:t>1</a:t>
            </a:r>
            <a:r>
              <a:rPr lang="en-US" sz="6000" baseline="30000" dirty="0"/>
              <a:t>st</a:t>
            </a:r>
            <a:r>
              <a:rPr lang="en-US" sz="6000" dirty="0"/>
              <a:t> Expedition Group Finances</a:t>
            </a:r>
            <a:endParaRPr lang="en-CA" sz="6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1CFC5A-FD92-A6FD-B786-3FFC89D5F3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136" y="3104534"/>
            <a:ext cx="9930250" cy="3753465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Finances Information for New Section Scouters</a:t>
            </a:r>
            <a:br>
              <a:rPr lang="en-US" sz="3200" dirty="0"/>
            </a:br>
            <a:r>
              <a:rPr lang="en-US" sz="3200"/>
              <a:t>TREASURER: [Name]</a:t>
            </a:r>
          </a:p>
          <a:p>
            <a:pPr algn="ctr"/>
            <a:r>
              <a:rPr lang="en-CA" sz="2000" i="1" dirty="0"/>
              <a:t>(**Always check processes with your Group’s Commissioner &amp; Treasurer as Section/Group operations may vary)</a:t>
            </a:r>
          </a:p>
          <a:p>
            <a:endParaRPr lang="en-CA" sz="1600" i="1" dirty="0"/>
          </a:p>
          <a:p>
            <a:endParaRPr lang="en-CA" sz="1600" i="1" dirty="0"/>
          </a:p>
          <a:p>
            <a:pPr algn="l"/>
            <a:endParaRPr lang="en-CA" sz="1600" i="1" dirty="0"/>
          </a:p>
          <a:p>
            <a:pPr algn="l"/>
            <a:endParaRPr lang="en-CA" sz="1600" i="1" dirty="0"/>
          </a:p>
          <a:p>
            <a:pPr algn="l"/>
            <a:r>
              <a:rPr lang="en-CA" sz="1600" i="1" dirty="0"/>
              <a:t>P&amp;VS Edited May 2025</a:t>
            </a:r>
          </a:p>
        </p:txBody>
      </p:sp>
    </p:spTree>
    <p:extLst>
      <p:ext uri="{BB962C8B-B14F-4D97-AF65-F5344CB8AC3E}">
        <p14:creationId xmlns:p14="http://schemas.microsoft.com/office/powerpoint/2010/main" val="1561728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630E3-6EF1-9C30-B114-BC171F6A7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6593"/>
          </a:xfrm>
        </p:spPr>
        <p:txBody>
          <a:bodyPr>
            <a:normAutofit fontScale="90000"/>
          </a:bodyPr>
          <a:lstStyle/>
          <a:p>
            <a:r>
              <a:rPr lang="en-US" sz="5300" dirty="0"/>
              <a:t>How to See Your Finances</a:t>
            </a:r>
            <a:br>
              <a:rPr lang="en-US" dirty="0"/>
            </a:b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7AC72-A7EC-0454-8961-826368697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54924"/>
            <a:ext cx="8596668" cy="4086438"/>
          </a:xfrm>
        </p:spPr>
        <p:txBody>
          <a:bodyPr>
            <a:normAutofit/>
          </a:bodyPr>
          <a:lstStyle/>
          <a:p>
            <a:r>
              <a:rPr lang="en-US" sz="2600" dirty="0"/>
              <a:t>Currently using an excel spreadsheet that I can share with those who would be required to have access</a:t>
            </a:r>
          </a:p>
          <a:p>
            <a:pPr marL="0" indent="0">
              <a:buNone/>
            </a:pPr>
            <a:r>
              <a:rPr lang="en-US" sz="2600" dirty="0"/>
              <a:t>OR</a:t>
            </a:r>
          </a:p>
          <a:p>
            <a:r>
              <a:rPr lang="en-US" sz="2600" dirty="0"/>
              <a:t>Can create google sheets that will be accessible to all but with read-only access</a:t>
            </a:r>
          </a:p>
          <a:p>
            <a:pPr marL="0" indent="0">
              <a:buNone/>
            </a:pPr>
            <a:r>
              <a:rPr lang="en-US" sz="2600" dirty="0"/>
              <a:t>OR</a:t>
            </a:r>
          </a:p>
          <a:p>
            <a:r>
              <a:rPr lang="en-US" sz="2600" dirty="0"/>
              <a:t>Open to other suggestions. Here is an example of the spreadsheet: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51085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document">
            <a:extLst>
              <a:ext uri="{FF2B5EF4-FFF2-40B4-BE49-F238E27FC236}">
                <a16:creationId xmlns:a16="http://schemas.microsoft.com/office/drawing/2014/main" id="{69727FF9-0AEB-BA1F-3F49-91D00F660E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961698"/>
            <a:ext cx="8435135" cy="5080328"/>
          </a:xfrm>
        </p:spPr>
      </p:pic>
    </p:spTree>
    <p:extLst>
      <p:ext uri="{BB962C8B-B14F-4D97-AF65-F5344CB8AC3E}">
        <p14:creationId xmlns:p14="http://schemas.microsoft.com/office/powerpoint/2010/main" val="3424690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omputer screen&#10;&#10;AI-generated content may be incorrect.">
            <a:extLst>
              <a:ext uri="{FF2B5EF4-FFF2-40B4-BE49-F238E27FC236}">
                <a16:creationId xmlns:a16="http://schemas.microsoft.com/office/drawing/2014/main" id="{AB60A4CC-F51D-D072-6DD6-1D1F01027E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57" y="440278"/>
            <a:ext cx="8287907" cy="5771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863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34B1DED-2EE6-90A3-7DC7-9BBC91E72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297"/>
          </a:xfrm>
        </p:spPr>
        <p:txBody>
          <a:bodyPr>
            <a:noAutofit/>
          </a:bodyPr>
          <a:lstStyle/>
          <a:p>
            <a:pPr algn="ctr"/>
            <a:r>
              <a:rPr lang="en-US" sz="4800" dirty="0"/>
              <a:t>How to Submit Receipts:</a:t>
            </a:r>
            <a:endParaRPr lang="en-CA" sz="4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25EA96-4E69-34FB-D60E-ACF1E7ADD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55379"/>
            <a:ext cx="9135260" cy="4593021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Take a photo of the itemized receipt and include the following on the top of the receipts: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2200" dirty="0"/>
              <a:t>Person to be reimbursed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2200" dirty="0"/>
              <a:t>Section receipt pertains to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2200" dirty="0"/>
              <a:t>How much to be reimbursed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2200" dirty="0"/>
              <a:t>What the reimbursement is for</a:t>
            </a:r>
          </a:p>
          <a:p>
            <a:pPr marL="515938" lvl="3" indent="-342900"/>
            <a:r>
              <a:rPr lang="en-US" sz="2400" dirty="0"/>
              <a:t>Then send an email to </a:t>
            </a:r>
            <a:r>
              <a:rPr lang="en-US" sz="2400" dirty="0">
                <a:hlinkClick r:id="rId2"/>
              </a:rPr>
              <a:t>[email]@scouts.ca</a:t>
            </a:r>
            <a:r>
              <a:rPr lang="en-US" sz="2400" dirty="0"/>
              <a:t> with the photo and a method of reimbursement (ex. phone number or email address for e-transfer)</a:t>
            </a:r>
          </a:p>
          <a:p>
            <a:pPr marL="515938" lvl="3" indent="-342900"/>
            <a:r>
              <a:rPr lang="en-US" sz="2400" dirty="0"/>
              <a:t>Try to have ONLY Scouting purchases on the receipt if possible</a:t>
            </a:r>
          </a:p>
          <a:p>
            <a:pPr marL="515938" lvl="3" indent="-34290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0" lvl="3" indent="0">
              <a:buNone/>
            </a:pPr>
            <a:endParaRPr lang="en-US" dirty="0"/>
          </a:p>
          <a:p>
            <a:pPr lvl="3">
              <a:buFont typeface="Wingdings" panose="05000000000000000000" pitchFamily="2" charset="2"/>
              <a:buChar char="Ø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8707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F6708-8A8B-7887-B4F0-F045FC03B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41434"/>
            <a:ext cx="8596668" cy="825062"/>
          </a:xfrm>
        </p:spPr>
        <p:txBody>
          <a:bodyPr>
            <a:normAutofit/>
          </a:bodyPr>
          <a:lstStyle/>
          <a:p>
            <a:pPr algn="ctr"/>
            <a:r>
              <a:rPr lang="en-US" sz="4800" dirty="0"/>
              <a:t>BUDGETS</a:t>
            </a:r>
            <a:endParaRPr lang="en-CA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3A24CA-B71D-9726-B0D1-B67AE5621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4663"/>
            <a:ext cx="8596668" cy="4934606"/>
          </a:xfrm>
        </p:spPr>
        <p:txBody>
          <a:bodyPr>
            <a:normAutofit fontScale="40000" lnSpcReduction="20000"/>
          </a:bodyPr>
          <a:lstStyle/>
          <a:p>
            <a:r>
              <a:rPr lang="en-US" sz="6000" dirty="0"/>
              <a:t>Scouting year is January-December</a:t>
            </a:r>
            <a:r>
              <a:rPr lang="en-CA" sz="6000" dirty="0"/>
              <a:t> </a:t>
            </a:r>
          </a:p>
          <a:p>
            <a:r>
              <a:rPr lang="en-CA" sz="6000" dirty="0"/>
              <a:t>Think of the things you NEED to purchase for your Section:</a:t>
            </a:r>
          </a:p>
          <a:p>
            <a:pPr lvl="1"/>
            <a:r>
              <a:rPr lang="en-CA" sz="4000" dirty="0"/>
              <a:t>Section specific badges, OAS, woggles, lodge/lair/patrol badges, SDG, language stripes, year stripes, Council and Group crests etc.</a:t>
            </a:r>
          </a:p>
          <a:p>
            <a:pPr marL="285750" lvl="1"/>
            <a:r>
              <a:rPr lang="en-CA" sz="6000" dirty="0"/>
              <a:t>Think of the events and training you hope to have for the year:</a:t>
            </a:r>
          </a:p>
          <a:p>
            <a:pPr marL="685800" lvl="2"/>
            <a:r>
              <a:rPr lang="en-CA" sz="4000" dirty="0"/>
              <a:t>Camps, sleepovers, day events</a:t>
            </a:r>
          </a:p>
          <a:p>
            <a:pPr marL="685800" lvl="2"/>
            <a:r>
              <a:rPr lang="en-CA" sz="4000" dirty="0"/>
              <a:t>BP week, swim up/investiture, holiday party, Halloween party, Remembrance Day</a:t>
            </a:r>
          </a:p>
          <a:p>
            <a:pPr marL="685800" lvl="2"/>
            <a:r>
              <a:rPr lang="en-CA" sz="4000" dirty="0"/>
              <a:t>Scouter development: First Aid, </a:t>
            </a:r>
            <a:r>
              <a:rPr lang="en-CA" sz="4000" dirty="0" err="1"/>
              <a:t>RiS</a:t>
            </a:r>
            <a:r>
              <a:rPr lang="en-CA" sz="4000" dirty="0"/>
              <a:t>, etc.</a:t>
            </a:r>
          </a:p>
          <a:p>
            <a:pPr marL="457200" lvl="2" indent="-457200"/>
            <a:r>
              <a:rPr lang="en-CA" sz="6000" dirty="0"/>
              <a:t>Other expenses, what you want/need</a:t>
            </a:r>
          </a:p>
          <a:p>
            <a:pPr marL="914400" lvl="3" indent="-457200"/>
            <a:r>
              <a:rPr lang="en-CA" sz="4000" dirty="0"/>
              <a:t>Fundraising expenses</a:t>
            </a:r>
          </a:p>
          <a:p>
            <a:pPr marL="914400" lvl="3" indent="-457200"/>
            <a:r>
              <a:rPr lang="en-CA" sz="4000" dirty="0"/>
              <a:t>Group/Section kit etc.</a:t>
            </a:r>
          </a:p>
          <a:p>
            <a:pPr marL="285750" lvl="3" indent="-285750"/>
            <a:r>
              <a:rPr lang="en-CA" sz="7000" dirty="0"/>
              <a:t>Money in = money out</a:t>
            </a:r>
          </a:p>
          <a:p>
            <a:pPr marL="914400" lvl="3" indent="-457200"/>
            <a:endParaRPr lang="en-CA" sz="1600" dirty="0"/>
          </a:p>
          <a:p>
            <a:pPr marL="457200" lvl="1" indent="-457200"/>
            <a:endParaRPr lang="en-CA" dirty="0"/>
          </a:p>
          <a:p>
            <a:pPr marL="457200" lvl="1" indent="0">
              <a:buNone/>
            </a:pPr>
            <a:endParaRPr lang="en-CA" dirty="0"/>
          </a:p>
          <a:p>
            <a:endParaRPr lang="en-C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85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74629-5F95-9DFE-C685-72F3453B6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5062"/>
          </a:xfrm>
        </p:spPr>
        <p:txBody>
          <a:bodyPr>
            <a:normAutofit/>
          </a:bodyPr>
          <a:lstStyle/>
          <a:p>
            <a:pPr algn="ctr"/>
            <a:r>
              <a:rPr lang="en-US" sz="4800" dirty="0"/>
              <a:t>How to Bring Money In?</a:t>
            </a:r>
            <a:endParaRPr lang="en-CA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7AE6D-437E-0339-2CBA-0D7CBDF93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4663"/>
            <a:ext cx="8596668" cy="5013434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National registration fee:</a:t>
            </a:r>
          </a:p>
          <a:p>
            <a:pPr lvl="1"/>
            <a:r>
              <a:rPr lang="en-US" sz="2000" dirty="0"/>
              <a:t>$25 per youth registered</a:t>
            </a:r>
          </a:p>
          <a:p>
            <a:r>
              <a:rPr lang="en-US" sz="2400" dirty="0"/>
              <a:t>Fundraising:</a:t>
            </a:r>
          </a:p>
          <a:p>
            <a:pPr lvl="1"/>
            <a:r>
              <a:rPr lang="en-US" sz="2000" dirty="0"/>
              <a:t>National has 3 campaigns each year: Scout Seeds in late winter/early spring, Scout Popcorn in the fall and Apple Day in October</a:t>
            </a:r>
          </a:p>
          <a:p>
            <a:pPr lvl="1"/>
            <a:r>
              <a:rPr lang="en-US" sz="2000" dirty="0"/>
              <a:t>Sections/Groups can do their own fundraisers. Things to consider:</a:t>
            </a:r>
          </a:p>
          <a:p>
            <a:pPr lvl="2"/>
            <a:r>
              <a:rPr lang="en-US" sz="1600" dirty="0"/>
              <a:t>Who will co-ordinate it?</a:t>
            </a:r>
          </a:p>
          <a:p>
            <a:pPr lvl="2"/>
            <a:r>
              <a:rPr lang="en-US" sz="1600" dirty="0"/>
              <a:t>Who will take money/place orders/receive orders and hand out orders?</a:t>
            </a:r>
          </a:p>
          <a:p>
            <a:pPr lvl="2"/>
            <a:r>
              <a:rPr lang="en-US" sz="1600" dirty="0"/>
              <a:t>How will you inform the public/families about the fundraiser?</a:t>
            </a:r>
          </a:p>
          <a:p>
            <a:pPr marL="285750" lvl="2" indent="-285750"/>
            <a:r>
              <a:rPr lang="en-US" sz="2400" dirty="0"/>
              <a:t>Dues:</a:t>
            </a:r>
          </a:p>
          <a:p>
            <a:pPr marL="742950" lvl="3" indent="-285750"/>
            <a:r>
              <a:rPr lang="en-US" sz="2000" dirty="0"/>
              <a:t>Your decision to collect or not weekly dues (typically $1-2 per youth per meeting).</a:t>
            </a:r>
          </a:p>
          <a:p>
            <a:pPr marL="457200" lvl="1" indent="0">
              <a:buNone/>
            </a:pPr>
            <a:endParaRPr 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8460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AB5AB-FB82-3B18-3AD0-BF4D8CA8C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64" y="609600"/>
            <a:ext cx="9684774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dirty="0"/>
              <a:t>Why I May Not Respond Immediately:</a:t>
            </a:r>
            <a:br>
              <a:rPr lang="en-US" dirty="0"/>
            </a:b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6879A-CACB-F6E9-0986-A07DCF6A3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97269"/>
            <a:ext cx="8596668" cy="424409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i="1" dirty="0"/>
              <a:t>[Personal Limitations can be listed here or this slide can be removed entirely.       Here are some sample personal reasons below]</a:t>
            </a:r>
          </a:p>
          <a:p>
            <a:r>
              <a:rPr lang="en-US" dirty="0"/>
              <a:t>I have a family, and am a mom of 3 young children</a:t>
            </a:r>
          </a:p>
          <a:p>
            <a:r>
              <a:rPr lang="en-US" dirty="0"/>
              <a:t>I work full-time from Monday to Friday </a:t>
            </a:r>
          </a:p>
          <a:p>
            <a:r>
              <a:rPr lang="en-US" dirty="0"/>
              <a:t>I am the Group Commissioner of 1</a:t>
            </a:r>
            <a:r>
              <a:rPr lang="en-US" baseline="30000" dirty="0"/>
              <a:t>st</a:t>
            </a:r>
            <a:r>
              <a:rPr lang="en-US" dirty="0"/>
              <a:t> Expedition Scout Group</a:t>
            </a:r>
          </a:p>
          <a:p>
            <a:r>
              <a:rPr lang="en-US" dirty="0"/>
              <a:t>I am the Secretary of a local FORGE group</a:t>
            </a:r>
          </a:p>
          <a:p>
            <a:r>
              <a:rPr lang="en-US" dirty="0"/>
              <a:t>I am the Contact Scouter for 1</a:t>
            </a:r>
            <a:r>
              <a:rPr lang="en-US" baseline="30000" dirty="0"/>
              <a:t>st</a:t>
            </a:r>
            <a:r>
              <a:rPr lang="en-US" dirty="0"/>
              <a:t> Expedition Scout Troop</a:t>
            </a:r>
          </a:p>
          <a:p>
            <a:r>
              <a:rPr lang="en-US" dirty="0"/>
              <a:t>I am the Treasurer of 2</a:t>
            </a:r>
            <a:r>
              <a:rPr lang="en-US" baseline="30000" dirty="0"/>
              <a:t>nd</a:t>
            </a:r>
            <a:r>
              <a:rPr lang="en-US" dirty="0"/>
              <a:t> Expedition Group</a:t>
            </a:r>
          </a:p>
          <a:p>
            <a:r>
              <a:rPr lang="en-US" dirty="0"/>
              <a:t>I am a Guider and Treasurer with the Girl Guides</a:t>
            </a:r>
            <a:br>
              <a:rPr lang="en-US" dirty="0"/>
            </a:br>
            <a:endParaRPr lang="en-CA" dirty="0"/>
          </a:p>
          <a:p>
            <a:pPr algn="ctr"/>
            <a:r>
              <a:rPr lang="en-CA" sz="2800" dirty="0"/>
              <a:t>We all live busy lives but are doing this because it is an amazing organization to be a part of!</a:t>
            </a:r>
          </a:p>
        </p:txBody>
      </p:sp>
    </p:spTree>
    <p:extLst>
      <p:ext uri="{BB962C8B-B14F-4D97-AF65-F5344CB8AC3E}">
        <p14:creationId xmlns:p14="http://schemas.microsoft.com/office/powerpoint/2010/main" val="2458727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2BB95-B048-E27C-4AFE-C022658AE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677" y="473123"/>
            <a:ext cx="8596668" cy="1320800"/>
          </a:xfrm>
        </p:spPr>
        <p:txBody>
          <a:bodyPr>
            <a:noAutofit/>
          </a:bodyPr>
          <a:lstStyle/>
          <a:p>
            <a:r>
              <a:rPr lang="en-US" sz="9600" dirty="0"/>
              <a:t>THANK YOU</a:t>
            </a:r>
            <a:endParaRPr lang="en-CA" sz="9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F3A18-DB11-2294-53DF-7AE1E3BB8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Thank you for taking on this journey to becoming a Scouter</a:t>
            </a:r>
          </a:p>
          <a:p>
            <a:r>
              <a:rPr lang="en-US" sz="3600" dirty="0"/>
              <a:t>This may seem overwhelming now, but things will become less stressful as time goes on</a:t>
            </a:r>
          </a:p>
          <a:p>
            <a:r>
              <a:rPr lang="en-US" sz="3600" dirty="0"/>
              <a:t>Ask any questions anytime!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46220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acet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FF259DFA9ACF4ABC5308D8CE7FFDBE" ma:contentTypeVersion="3" ma:contentTypeDescription="Create a new document." ma:contentTypeScope="" ma:versionID="4693eb8986c6ff8d504cbe19fde73db5">
  <xsd:schema xmlns:xsd="http://www.w3.org/2001/XMLSchema" xmlns:xs="http://www.w3.org/2001/XMLSchema" xmlns:p="http://schemas.microsoft.com/office/2006/metadata/properties" xmlns:ns2="74eb139c-fc3e-4c9a-845a-6f5af51634eb" targetNamespace="http://schemas.microsoft.com/office/2006/metadata/properties" ma:root="true" ma:fieldsID="29be37b4fc9e8518d67679d5f4c8def0" ns2:_="">
    <xsd:import namespace="74eb139c-fc3e-4c9a-845a-6f5af51634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eb139c-fc3e-4c9a-845a-6f5af51634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52633BF-79E6-421A-B003-E2536D4821A4}"/>
</file>

<file path=customXml/itemProps2.xml><?xml version="1.0" encoding="utf-8"?>
<ds:datastoreItem xmlns:ds="http://schemas.openxmlformats.org/officeDocument/2006/customXml" ds:itemID="{9B501141-D018-4226-A509-F217E2769D6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F8AC9A6-D4A8-4484-B84C-89165663308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86</TotalTime>
  <Words>549</Words>
  <Application>Microsoft Office PowerPoint</Application>
  <PresentationFormat>Widescreen</PresentationFormat>
  <Paragraphs>63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Facet</vt:lpstr>
      <vt:lpstr>1st Expedition Group Finances</vt:lpstr>
      <vt:lpstr>How to See Your Finances </vt:lpstr>
      <vt:lpstr>PowerPoint Presentation</vt:lpstr>
      <vt:lpstr>PowerPoint Presentation</vt:lpstr>
      <vt:lpstr>How to Submit Receipts:</vt:lpstr>
      <vt:lpstr>BUDGETS</vt:lpstr>
      <vt:lpstr>How to Bring Money In?</vt:lpstr>
      <vt:lpstr>Why I May Not Respond Immediately: 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Rita Bartlett</dc:creator>
  <cp:lastModifiedBy>Mariko Zamani</cp:lastModifiedBy>
  <cp:revision>4</cp:revision>
  <dcterms:created xsi:type="dcterms:W3CDTF">2025-02-20T20:54:47Z</dcterms:created>
  <dcterms:modified xsi:type="dcterms:W3CDTF">2025-06-24T20:44:37Z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0x010100EAFF259DFA9ACF4ABC5308D8CE7FFDBE</vt:lpwstr>
  </property>
  <property fmtid="{D5CDD505-2E9C-101B-9397-08002B2CF9AE}" pid="3" name="Order">
    <vt:r8>30100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</Properties>
</file>