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96" r:id="rId6"/>
    <p:sldMasterId id="2147483705" r:id="rId7"/>
  </p:sldMasterIdLst>
  <p:notesMasterIdLst>
    <p:notesMasterId r:id="rId41"/>
  </p:notesMasterIdLst>
  <p:sldIdLst>
    <p:sldId id="259" r:id="rId8"/>
    <p:sldId id="3325" r:id="rId9"/>
    <p:sldId id="3371" r:id="rId10"/>
    <p:sldId id="3409" r:id="rId11"/>
    <p:sldId id="3410" r:id="rId12"/>
    <p:sldId id="3386" r:id="rId13"/>
    <p:sldId id="3396" r:id="rId14"/>
    <p:sldId id="3397" r:id="rId15"/>
    <p:sldId id="3398" r:id="rId16"/>
    <p:sldId id="3391" r:id="rId17"/>
    <p:sldId id="3392" r:id="rId18"/>
    <p:sldId id="3408" r:id="rId19"/>
    <p:sldId id="3393" r:id="rId20"/>
    <p:sldId id="3372" r:id="rId21"/>
    <p:sldId id="3374" r:id="rId22"/>
    <p:sldId id="3394" r:id="rId23"/>
    <p:sldId id="3395" r:id="rId24"/>
    <p:sldId id="3399" r:id="rId25"/>
    <p:sldId id="3373" r:id="rId26"/>
    <p:sldId id="3401" r:id="rId27"/>
    <p:sldId id="3402" r:id="rId28"/>
    <p:sldId id="3403" r:id="rId29"/>
    <p:sldId id="3404" r:id="rId30"/>
    <p:sldId id="3375" r:id="rId31"/>
    <p:sldId id="3400" r:id="rId32"/>
    <p:sldId id="3296" r:id="rId33"/>
    <p:sldId id="3377" r:id="rId34"/>
    <p:sldId id="3405" r:id="rId35"/>
    <p:sldId id="3379" r:id="rId36"/>
    <p:sldId id="3406" r:id="rId37"/>
    <p:sldId id="3390" r:id="rId38"/>
    <p:sldId id="3381" r:id="rId39"/>
    <p:sldId id="328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2C3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776E9D-F5B3-48DE-A86C-40BCF69ECB44}" v="2" dt="2025-06-02T16:29:45.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118" autoAdjust="0"/>
  </p:normalViewPr>
  <p:slideViewPr>
    <p:cSldViewPr snapToGrid="0">
      <p:cViewPr varScale="1">
        <p:scale>
          <a:sx n="82" d="100"/>
          <a:sy n="82" d="100"/>
        </p:scale>
        <p:origin x="15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ko Zamani" userId="39b1ffde-f577-41f2-ae80-f73f3c42a692" providerId="ADAL" clId="{C5B3007B-D23B-4730-9EA5-BD6C5AFDBD0B}"/>
    <pc:docChg chg="undo custSel modSld">
      <pc:chgData name="Mariko Zamani" userId="39b1ffde-f577-41f2-ae80-f73f3c42a692" providerId="ADAL" clId="{C5B3007B-D23B-4730-9EA5-BD6C5AFDBD0B}" dt="2025-05-30T21:30:55.742" v="1035" actId="20577"/>
      <pc:docMkLst>
        <pc:docMk/>
      </pc:docMkLst>
      <pc:sldChg chg="modSp mod">
        <pc:chgData name="Mariko Zamani" userId="39b1ffde-f577-41f2-ae80-f73f3c42a692" providerId="ADAL" clId="{C5B3007B-D23B-4730-9EA5-BD6C5AFDBD0B}" dt="2025-05-30T21:28:19.555" v="911" actId="20577"/>
        <pc:sldMkLst>
          <pc:docMk/>
          <pc:sldMk cId="716887901" sldId="3296"/>
        </pc:sldMkLst>
        <pc:spChg chg="mod">
          <ac:chgData name="Mariko Zamani" userId="39b1ffde-f577-41f2-ae80-f73f3c42a692" providerId="ADAL" clId="{C5B3007B-D23B-4730-9EA5-BD6C5AFDBD0B}" dt="2025-05-30T21:28:19.555" v="911" actId="20577"/>
          <ac:spMkLst>
            <pc:docMk/>
            <pc:sldMk cId="716887901" sldId="3296"/>
            <ac:spMk id="7" creationId="{4E8B6AD5-4B97-E1BC-7265-CBE90E3C26F7}"/>
          </ac:spMkLst>
        </pc:spChg>
      </pc:sldChg>
      <pc:sldChg chg="modSp mod">
        <pc:chgData name="Mariko Zamani" userId="39b1ffde-f577-41f2-ae80-f73f3c42a692" providerId="ADAL" clId="{C5B3007B-D23B-4730-9EA5-BD6C5AFDBD0B}" dt="2025-05-30T21:14:36.717" v="353" actId="1036"/>
        <pc:sldMkLst>
          <pc:docMk/>
          <pc:sldMk cId="3367198379" sldId="3372"/>
        </pc:sldMkLst>
        <pc:spChg chg="mod">
          <ac:chgData name="Mariko Zamani" userId="39b1ffde-f577-41f2-ae80-f73f3c42a692" providerId="ADAL" clId="{C5B3007B-D23B-4730-9EA5-BD6C5AFDBD0B}" dt="2025-05-30T21:14:36.717" v="353" actId="1036"/>
          <ac:spMkLst>
            <pc:docMk/>
            <pc:sldMk cId="3367198379" sldId="3372"/>
            <ac:spMk id="6" creationId="{41D7B390-C2DD-F328-CACE-3A333A4BEBFB}"/>
          </ac:spMkLst>
        </pc:spChg>
      </pc:sldChg>
      <pc:sldChg chg="modSp mod">
        <pc:chgData name="Mariko Zamani" userId="39b1ffde-f577-41f2-ae80-f73f3c42a692" providerId="ADAL" clId="{C5B3007B-D23B-4730-9EA5-BD6C5AFDBD0B}" dt="2025-05-30T21:20:55.773" v="598" actId="20577"/>
        <pc:sldMkLst>
          <pc:docMk/>
          <pc:sldMk cId="3192602123" sldId="3373"/>
        </pc:sldMkLst>
        <pc:spChg chg="mod">
          <ac:chgData name="Mariko Zamani" userId="39b1ffde-f577-41f2-ae80-f73f3c42a692" providerId="ADAL" clId="{C5B3007B-D23B-4730-9EA5-BD6C5AFDBD0B}" dt="2025-05-30T21:20:55.773" v="598" actId="20577"/>
          <ac:spMkLst>
            <pc:docMk/>
            <pc:sldMk cId="3192602123" sldId="3373"/>
            <ac:spMk id="6" creationId="{41D7B390-C2DD-F328-CACE-3A333A4BEBFB}"/>
          </ac:spMkLst>
        </pc:spChg>
      </pc:sldChg>
      <pc:sldChg chg="modSp mod">
        <pc:chgData name="Mariko Zamani" userId="39b1ffde-f577-41f2-ae80-f73f3c42a692" providerId="ADAL" clId="{C5B3007B-D23B-4730-9EA5-BD6C5AFDBD0B}" dt="2025-05-30T21:16:55.114" v="490" actId="20577"/>
        <pc:sldMkLst>
          <pc:docMk/>
          <pc:sldMk cId="3234903162" sldId="3374"/>
        </pc:sldMkLst>
        <pc:spChg chg="mod">
          <ac:chgData name="Mariko Zamani" userId="39b1ffde-f577-41f2-ae80-f73f3c42a692" providerId="ADAL" clId="{C5B3007B-D23B-4730-9EA5-BD6C5AFDBD0B}" dt="2025-05-30T21:16:55.114" v="490" actId="20577"/>
          <ac:spMkLst>
            <pc:docMk/>
            <pc:sldMk cId="3234903162" sldId="3374"/>
            <ac:spMk id="6" creationId="{41D7B390-C2DD-F328-CACE-3A333A4BEBFB}"/>
          </ac:spMkLst>
        </pc:spChg>
      </pc:sldChg>
      <pc:sldChg chg="modSp mod">
        <pc:chgData name="Mariko Zamani" userId="39b1ffde-f577-41f2-ae80-f73f3c42a692" providerId="ADAL" clId="{C5B3007B-D23B-4730-9EA5-BD6C5AFDBD0B}" dt="2025-05-30T21:28:31.815" v="932" actId="20577"/>
        <pc:sldMkLst>
          <pc:docMk/>
          <pc:sldMk cId="4201515810" sldId="3375"/>
        </pc:sldMkLst>
        <pc:spChg chg="mod">
          <ac:chgData name="Mariko Zamani" userId="39b1ffde-f577-41f2-ae80-f73f3c42a692" providerId="ADAL" clId="{C5B3007B-D23B-4730-9EA5-BD6C5AFDBD0B}" dt="2025-05-30T21:25:08.327" v="742" actId="122"/>
          <ac:spMkLst>
            <pc:docMk/>
            <pc:sldMk cId="4201515810" sldId="3375"/>
            <ac:spMk id="2" creationId="{9AA5FDB8-B2ED-4F48-B077-B202E07D8F7D}"/>
          </ac:spMkLst>
        </pc:spChg>
        <pc:spChg chg="mod">
          <ac:chgData name="Mariko Zamani" userId="39b1ffde-f577-41f2-ae80-f73f3c42a692" providerId="ADAL" clId="{C5B3007B-D23B-4730-9EA5-BD6C5AFDBD0B}" dt="2025-05-30T21:28:31.815" v="932" actId="20577"/>
          <ac:spMkLst>
            <pc:docMk/>
            <pc:sldMk cId="4201515810" sldId="3375"/>
            <ac:spMk id="4" creationId="{EC37173D-7F68-1FFC-3409-480D32455D49}"/>
          </ac:spMkLst>
        </pc:spChg>
        <pc:spChg chg="mod">
          <ac:chgData name="Mariko Zamani" userId="39b1ffde-f577-41f2-ae80-f73f3c42a692" providerId="ADAL" clId="{C5B3007B-D23B-4730-9EA5-BD6C5AFDBD0B}" dt="2025-05-30T21:26:08.948" v="838" actId="1037"/>
          <ac:spMkLst>
            <pc:docMk/>
            <pc:sldMk cId="4201515810" sldId="3375"/>
            <ac:spMk id="7" creationId="{D8B258AD-9320-5289-8681-44AB02E7A93F}"/>
          </ac:spMkLst>
        </pc:spChg>
      </pc:sldChg>
      <pc:sldChg chg="modSp mod">
        <pc:chgData name="Mariko Zamani" userId="39b1ffde-f577-41f2-ae80-f73f3c42a692" providerId="ADAL" clId="{C5B3007B-D23B-4730-9EA5-BD6C5AFDBD0B}" dt="2025-05-30T21:29:54.077" v="1000" actId="20577"/>
        <pc:sldMkLst>
          <pc:docMk/>
          <pc:sldMk cId="3135147093" sldId="3379"/>
        </pc:sldMkLst>
        <pc:spChg chg="mod">
          <ac:chgData name="Mariko Zamani" userId="39b1ffde-f577-41f2-ae80-f73f3c42a692" providerId="ADAL" clId="{C5B3007B-D23B-4730-9EA5-BD6C5AFDBD0B}" dt="2025-05-30T21:29:54.077" v="1000" actId="20577"/>
          <ac:spMkLst>
            <pc:docMk/>
            <pc:sldMk cId="3135147093" sldId="3379"/>
            <ac:spMk id="14" creationId="{E5D5F77C-D3FE-1F18-1CCB-1C6135A2C54A}"/>
          </ac:spMkLst>
        </pc:spChg>
      </pc:sldChg>
      <pc:sldChg chg="modSp mod">
        <pc:chgData name="Mariko Zamani" userId="39b1ffde-f577-41f2-ae80-f73f3c42a692" providerId="ADAL" clId="{C5B3007B-D23B-4730-9EA5-BD6C5AFDBD0B}" dt="2025-05-30T21:04:23.386" v="132" actId="20577"/>
        <pc:sldMkLst>
          <pc:docMk/>
          <pc:sldMk cId="24220415" sldId="3386"/>
        </pc:sldMkLst>
        <pc:spChg chg="mod">
          <ac:chgData name="Mariko Zamani" userId="39b1ffde-f577-41f2-ae80-f73f3c42a692" providerId="ADAL" clId="{C5B3007B-D23B-4730-9EA5-BD6C5AFDBD0B}" dt="2025-05-30T21:04:23.386" v="132" actId="20577"/>
          <ac:spMkLst>
            <pc:docMk/>
            <pc:sldMk cId="24220415" sldId="3386"/>
            <ac:spMk id="3" creationId="{488E1EB1-87EE-643F-AA4E-52540EBB6584}"/>
          </ac:spMkLst>
        </pc:spChg>
      </pc:sldChg>
      <pc:sldChg chg="modSp mod">
        <pc:chgData name="Mariko Zamani" userId="39b1ffde-f577-41f2-ae80-f73f3c42a692" providerId="ADAL" clId="{C5B3007B-D23B-4730-9EA5-BD6C5AFDBD0B}" dt="2025-05-30T21:10:34.271" v="278" actId="20577"/>
        <pc:sldMkLst>
          <pc:docMk/>
          <pc:sldMk cId="2051691191" sldId="3392"/>
        </pc:sldMkLst>
        <pc:spChg chg="mod">
          <ac:chgData name="Mariko Zamani" userId="39b1ffde-f577-41f2-ae80-f73f3c42a692" providerId="ADAL" clId="{C5B3007B-D23B-4730-9EA5-BD6C5AFDBD0B}" dt="2025-05-30T21:10:34.271" v="278" actId="20577"/>
          <ac:spMkLst>
            <pc:docMk/>
            <pc:sldMk cId="2051691191" sldId="3392"/>
            <ac:spMk id="3" creationId="{488E1EB1-87EE-643F-AA4E-52540EBB6584}"/>
          </ac:spMkLst>
        </pc:spChg>
      </pc:sldChg>
      <pc:sldChg chg="modSp mod">
        <pc:chgData name="Mariko Zamani" userId="39b1ffde-f577-41f2-ae80-f73f3c42a692" providerId="ADAL" clId="{C5B3007B-D23B-4730-9EA5-BD6C5AFDBD0B}" dt="2025-05-30T21:19:35.646" v="546" actId="404"/>
        <pc:sldMkLst>
          <pc:docMk/>
          <pc:sldMk cId="927758564" sldId="3394"/>
        </pc:sldMkLst>
        <pc:spChg chg="mod">
          <ac:chgData name="Mariko Zamani" userId="39b1ffde-f577-41f2-ae80-f73f3c42a692" providerId="ADAL" clId="{C5B3007B-D23B-4730-9EA5-BD6C5AFDBD0B}" dt="2025-05-30T21:19:35.646" v="546" actId="404"/>
          <ac:spMkLst>
            <pc:docMk/>
            <pc:sldMk cId="927758564" sldId="3394"/>
            <ac:spMk id="6" creationId="{41D7B390-C2DD-F328-CACE-3A333A4BEBFB}"/>
          </ac:spMkLst>
        </pc:spChg>
      </pc:sldChg>
      <pc:sldChg chg="modSp mod">
        <pc:chgData name="Mariko Zamani" userId="39b1ffde-f577-41f2-ae80-f73f3c42a692" providerId="ADAL" clId="{C5B3007B-D23B-4730-9EA5-BD6C5AFDBD0B}" dt="2025-05-30T21:20:15.853" v="555" actId="20577"/>
        <pc:sldMkLst>
          <pc:docMk/>
          <pc:sldMk cId="4203819746" sldId="3395"/>
        </pc:sldMkLst>
        <pc:spChg chg="mod">
          <ac:chgData name="Mariko Zamani" userId="39b1ffde-f577-41f2-ae80-f73f3c42a692" providerId="ADAL" clId="{C5B3007B-D23B-4730-9EA5-BD6C5AFDBD0B}" dt="2025-05-30T21:20:15.853" v="555" actId="20577"/>
          <ac:spMkLst>
            <pc:docMk/>
            <pc:sldMk cId="4203819746" sldId="3395"/>
            <ac:spMk id="6" creationId="{41D7B390-C2DD-F328-CACE-3A333A4BEBFB}"/>
          </ac:spMkLst>
        </pc:spChg>
      </pc:sldChg>
      <pc:sldChg chg="modSp mod">
        <pc:chgData name="Mariko Zamani" userId="39b1ffde-f577-41f2-ae80-f73f3c42a692" providerId="ADAL" clId="{C5B3007B-D23B-4730-9EA5-BD6C5AFDBD0B}" dt="2025-05-30T21:06:56.082" v="222" actId="20577"/>
        <pc:sldMkLst>
          <pc:docMk/>
          <pc:sldMk cId="3892339700" sldId="3396"/>
        </pc:sldMkLst>
        <pc:spChg chg="mod">
          <ac:chgData name="Mariko Zamani" userId="39b1ffde-f577-41f2-ae80-f73f3c42a692" providerId="ADAL" clId="{C5B3007B-D23B-4730-9EA5-BD6C5AFDBD0B}" dt="2025-05-30T21:06:56.082" v="222" actId="20577"/>
          <ac:spMkLst>
            <pc:docMk/>
            <pc:sldMk cId="3892339700" sldId="3396"/>
            <ac:spMk id="3" creationId="{488E1EB1-87EE-643F-AA4E-52540EBB6584}"/>
          </ac:spMkLst>
        </pc:spChg>
      </pc:sldChg>
      <pc:sldChg chg="modSp mod">
        <pc:chgData name="Mariko Zamani" userId="39b1ffde-f577-41f2-ae80-f73f3c42a692" providerId="ADAL" clId="{C5B3007B-D23B-4730-9EA5-BD6C5AFDBD0B}" dt="2025-05-30T21:08:16.530" v="260" actId="20577"/>
        <pc:sldMkLst>
          <pc:docMk/>
          <pc:sldMk cId="4056850241" sldId="3397"/>
        </pc:sldMkLst>
        <pc:spChg chg="mod">
          <ac:chgData name="Mariko Zamani" userId="39b1ffde-f577-41f2-ae80-f73f3c42a692" providerId="ADAL" clId="{C5B3007B-D23B-4730-9EA5-BD6C5AFDBD0B}" dt="2025-05-30T21:08:16.530" v="260" actId="20577"/>
          <ac:spMkLst>
            <pc:docMk/>
            <pc:sldMk cId="4056850241" sldId="3397"/>
            <ac:spMk id="3" creationId="{488E1EB1-87EE-643F-AA4E-52540EBB6584}"/>
          </ac:spMkLst>
        </pc:spChg>
      </pc:sldChg>
      <pc:sldChg chg="modSp mod">
        <pc:chgData name="Mariko Zamani" userId="39b1ffde-f577-41f2-ae80-f73f3c42a692" providerId="ADAL" clId="{C5B3007B-D23B-4730-9EA5-BD6C5AFDBD0B}" dt="2025-05-30T21:09:04.893" v="275" actId="20577"/>
        <pc:sldMkLst>
          <pc:docMk/>
          <pc:sldMk cId="469517659" sldId="3398"/>
        </pc:sldMkLst>
        <pc:spChg chg="mod">
          <ac:chgData name="Mariko Zamani" userId="39b1ffde-f577-41f2-ae80-f73f3c42a692" providerId="ADAL" clId="{C5B3007B-D23B-4730-9EA5-BD6C5AFDBD0B}" dt="2025-05-30T21:09:04.893" v="275" actId="20577"/>
          <ac:spMkLst>
            <pc:docMk/>
            <pc:sldMk cId="469517659" sldId="3398"/>
            <ac:spMk id="3" creationId="{488E1EB1-87EE-643F-AA4E-52540EBB6584}"/>
          </ac:spMkLst>
        </pc:spChg>
      </pc:sldChg>
      <pc:sldChg chg="modSp mod">
        <pc:chgData name="Mariko Zamani" userId="39b1ffde-f577-41f2-ae80-f73f3c42a692" providerId="ADAL" clId="{C5B3007B-D23B-4730-9EA5-BD6C5AFDBD0B}" dt="2025-05-30T21:26:51.810" v="852" actId="20577"/>
        <pc:sldMkLst>
          <pc:docMk/>
          <pc:sldMk cId="2743166383" sldId="3400"/>
        </pc:sldMkLst>
        <pc:spChg chg="mod">
          <ac:chgData name="Mariko Zamani" userId="39b1ffde-f577-41f2-ae80-f73f3c42a692" providerId="ADAL" clId="{C5B3007B-D23B-4730-9EA5-BD6C5AFDBD0B}" dt="2025-05-30T21:26:51.810" v="852" actId="20577"/>
          <ac:spMkLst>
            <pc:docMk/>
            <pc:sldMk cId="2743166383" sldId="3400"/>
            <ac:spMk id="6" creationId="{41D7B390-C2DD-F328-CACE-3A333A4BEBFB}"/>
          </ac:spMkLst>
        </pc:spChg>
      </pc:sldChg>
      <pc:sldChg chg="modSp mod">
        <pc:chgData name="Mariko Zamani" userId="39b1ffde-f577-41f2-ae80-f73f3c42a692" providerId="ADAL" clId="{C5B3007B-D23B-4730-9EA5-BD6C5AFDBD0B}" dt="2025-05-30T21:24:27.755" v="660" actId="115"/>
        <pc:sldMkLst>
          <pc:docMk/>
          <pc:sldMk cId="770861468" sldId="3404"/>
        </pc:sldMkLst>
        <pc:spChg chg="mod">
          <ac:chgData name="Mariko Zamani" userId="39b1ffde-f577-41f2-ae80-f73f3c42a692" providerId="ADAL" clId="{C5B3007B-D23B-4730-9EA5-BD6C5AFDBD0B}" dt="2025-05-30T21:24:27.755" v="660" actId="115"/>
          <ac:spMkLst>
            <pc:docMk/>
            <pc:sldMk cId="770861468" sldId="3404"/>
            <ac:spMk id="4" creationId="{41D5E225-3E7F-9112-A62E-CA689EE6EABC}"/>
          </ac:spMkLst>
        </pc:spChg>
      </pc:sldChg>
      <pc:sldChg chg="modSp mod">
        <pc:chgData name="Mariko Zamani" userId="39b1ffde-f577-41f2-ae80-f73f3c42a692" providerId="ADAL" clId="{C5B3007B-D23B-4730-9EA5-BD6C5AFDBD0B}" dt="2025-05-30T21:30:55.742" v="1035" actId="20577"/>
        <pc:sldMkLst>
          <pc:docMk/>
          <pc:sldMk cId="2024498474" sldId="3406"/>
        </pc:sldMkLst>
        <pc:spChg chg="mod">
          <ac:chgData name="Mariko Zamani" userId="39b1ffde-f577-41f2-ae80-f73f3c42a692" providerId="ADAL" clId="{C5B3007B-D23B-4730-9EA5-BD6C5AFDBD0B}" dt="2025-05-30T21:30:55.742" v="1035" actId="20577"/>
          <ac:spMkLst>
            <pc:docMk/>
            <pc:sldMk cId="2024498474" sldId="3406"/>
            <ac:spMk id="7" creationId="{87DEBD5B-776A-D7CA-8AC2-037DD1B1779A}"/>
          </ac:spMkLst>
        </pc:spChg>
      </pc:sldChg>
      <pc:sldChg chg="modSp mod">
        <pc:chgData name="Mariko Zamani" userId="39b1ffde-f577-41f2-ae80-f73f3c42a692" providerId="ADAL" clId="{C5B3007B-D23B-4730-9EA5-BD6C5AFDBD0B}" dt="2025-05-30T21:12:51.448" v="336" actId="20577"/>
        <pc:sldMkLst>
          <pc:docMk/>
          <pc:sldMk cId="1716215963" sldId="3408"/>
        </pc:sldMkLst>
        <pc:spChg chg="mod">
          <ac:chgData name="Mariko Zamani" userId="39b1ffde-f577-41f2-ae80-f73f3c42a692" providerId="ADAL" clId="{C5B3007B-D23B-4730-9EA5-BD6C5AFDBD0B}" dt="2025-05-30T21:12:51.448" v="336" actId="20577"/>
          <ac:spMkLst>
            <pc:docMk/>
            <pc:sldMk cId="1716215963" sldId="3408"/>
            <ac:spMk id="3" creationId="{136F3EBC-776D-7202-9CAD-7EB9A621284B}"/>
          </ac:spMkLst>
        </pc:spChg>
      </pc:sldChg>
    </pc:docChg>
  </pc:docChgLst>
  <pc:docChgLst>
    <pc:chgData name="Mariko Zamani" userId="S::mzamani@scouts.ca::39b1ffde-f577-41f2-ae80-f73f3c42a692" providerId="AD" clId="Web-{BE776E9D-F5B3-48DE-A86C-40BCF69ECB44}"/>
    <pc:docChg chg="modSld">
      <pc:chgData name="Mariko Zamani" userId="S::mzamani@scouts.ca::39b1ffde-f577-41f2-ae80-f73f3c42a692" providerId="AD" clId="Web-{BE776E9D-F5B3-48DE-A86C-40BCF69ECB44}" dt="2025-06-02T16:29:45.938" v="1" actId="20577"/>
      <pc:docMkLst>
        <pc:docMk/>
      </pc:docMkLst>
      <pc:sldChg chg="modSp">
        <pc:chgData name="Mariko Zamani" userId="S::mzamani@scouts.ca::39b1ffde-f577-41f2-ae80-f73f3c42a692" providerId="AD" clId="Web-{BE776E9D-F5B3-48DE-A86C-40BCF69ECB44}" dt="2025-06-02T16:29:45.938" v="1" actId="20577"/>
        <pc:sldMkLst>
          <pc:docMk/>
          <pc:sldMk cId="4201515810" sldId="3375"/>
        </pc:sldMkLst>
        <pc:spChg chg="mod">
          <ac:chgData name="Mariko Zamani" userId="S::mzamani@scouts.ca::39b1ffde-f577-41f2-ae80-f73f3c42a692" providerId="AD" clId="Web-{BE776E9D-F5B3-48DE-A86C-40BCF69ECB44}" dt="2025-06-02T16:29:45.938" v="1" actId="20577"/>
          <ac:spMkLst>
            <pc:docMk/>
            <pc:sldMk cId="4201515810" sldId="3375"/>
            <ac:spMk id="2" creationId="{9AA5FDB8-B2ED-4F48-B077-B202E07D8F7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32AB2-9EE7-4BFD-B646-AAA36BD595F0}" type="datetimeFigureOut">
              <a:rPr lang="en-US" smtClean="0"/>
              <a:t>6/2/2025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95B8B-DD9F-43F7-9424-7F52A7D033AF}" type="slidenum">
              <a:rPr lang="en-US" smtClean="0"/>
              <a:t>‹#›</a:t>
            </a:fld>
            <a:endParaRPr lang="en-US"/>
          </a:p>
        </p:txBody>
      </p:sp>
    </p:spTree>
    <p:extLst>
      <p:ext uri="{BB962C8B-B14F-4D97-AF65-F5344CB8AC3E}">
        <p14:creationId xmlns:p14="http://schemas.microsoft.com/office/powerpoint/2010/main" val="3123928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4</a:t>
            </a:fld>
            <a:endParaRPr lang="en-US"/>
          </a:p>
        </p:txBody>
      </p:sp>
    </p:spTree>
    <p:extLst>
      <p:ext uri="{BB962C8B-B14F-4D97-AF65-F5344CB8AC3E}">
        <p14:creationId xmlns:p14="http://schemas.microsoft.com/office/powerpoint/2010/main" val="402154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before you start the application, please have this information ready so you can input it right away. Otherwise we do have to add them manually, which just adds an extra step may delay your activation.</a:t>
            </a:r>
          </a:p>
          <a:p>
            <a:r>
              <a:rPr lang="en-US" dirty="0"/>
              <a:t>And another tip: please share personal email addresses of your referees vs work emails, since some workplaces have firewalls that may block the backcheck email from being delivered. This is especially so with government of Canada email addresses. </a:t>
            </a:r>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16</a:t>
            </a:fld>
            <a:endParaRPr lang="en-US"/>
          </a:p>
        </p:txBody>
      </p:sp>
    </p:spTree>
    <p:extLst>
      <p:ext uri="{BB962C8B-B14F-4D97-AF65-F5344CB8AC3E}">
        <p14:creationId xmlns:p14="http://schemas.microsoft.com/office/powerpoint/2010/main" val="3924871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17</a:t>
            </a:fld>
            <a:endParaRPr lang="en-US"/>
          </a:p>
        </p:txBody>
      </p:sp>
    </p:spTree>
    <p:extLst>
      <p:ext uri="{BB962C8B-B14F-4D97-AF65-F5344CB8AC3E}">
        <p14:creationId xmlns:p14="http://schemas.microsoft.com/office/powerpoint/2010/main" val="3471018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18</a:t>
            </a:fld>
            <a:endParaRPr lang="en-US"/>
          </a:p>
        </p:txBody>
      </p:sp>
    </p:spTree>
    <p:extLst>
      <p:ext uri="{BB962C8B-B14F-4D97-AF65-F5344CB8AC3E}">
        <p14:creationId xmlns:p14="http://schemas.microsoft.com/office/powerpoint/2010/main" val="4200402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19</a:t>
            </a:fld>
            <a:endParaRPr lang="en-US"/>
          </a:p>
        </p:txBody>
      </p:sp>
    </p:spTree>
    <p:extLst>
      <p:ext uri="{BB962C8B-B14F-4D97-AF65-F5344CB8AC3E}">
        <p14:creationId xmlns:p14="http://schemas.microsoft.com/office/powerpoint/2010/main" val="1389337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20</a:t>
            </a:fld>
            <a:endParaRPr lang="en-US"/>
          </a:p>
        </p:txBody>
      </p:sp>
    </p:spTree>
    <p:extLst>
      <p:ext uri="{BB962C8B-B14F-4D97-AF65-F5344CB8AC3E}">
        <p14:creationId xmlns:p14="http://schemas.microsoft.com/office/powerpoint/2010/main" val="4292863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21</a:t>
            </a:fld>
            <a:endParaRPr lang="en-US"/>
          </a:p>
        </p:txBody>
      </p:sp>
    </p:spTree>
    <p:extLst>
      <p:ext uri="{BB962C8B-B14F-4D97-AF65-F5344CB8AC3E}">
        <p14:creationId xmlns:p14="http://schemas.microsoft.com/office/powerpoint/2010/main" val="710835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22</a:t>
            </a:fld>
            <a:endParaRPr lang="en-US"/>
          </a:p>
        </p:txBody>
      </p:sp>
    </p:spTree>
    <p:extLst>
      <p:ext uri="{BB962C8B-B14F-4D97-AF65-F5344CB8AC3E}">
        <p14:creationId xmlns:p14="http://schemas.microsoft.com/office/powerpoint/2010/main" val="902328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23</a:t>
            </a:fld>
            <a:endParaRPr lang="en-US"/>
          </a:p>
        </p:txBody>
      </p:sp>
    </p:spTree>
    <p:extLst>
      <p:ext uri="{BB962C8B-B14F-4D97-AF65-F5344CB8AC3E}">
        <p14:creationId xmlns:p14="http://schemas.microsoft.com/office/powerpoint/2010/main" val="1007973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24</a:t>
            </a:fld>
            <a:endParaRPr lang="en-US"/>
          </a:p>
        </p:txBody>
      </p:sp>
    </p:spTree>
    <p:extLst>
      <p:ext uri="{BB962C8B-B14F-4D97-AF65-F5344CB8AC3E}">
        <p14:creationId xmlns:p14="http://schemas.microsoft.com/office/powerpoint/2010/main" val="4032693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you can absolutely get started on training right away, two items you will need assistance from your group with will be scheduling your interview. If you don’t hear from them in about 24-72 hours, please don’t hesitate to reach out. If you need assistance, you can also reach out to the scouting relationship manager assigned to your group. </a:t>
            </a:r>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25</a:t>
            </a:fld>
            <a:endParaRPr lang="en-US"/>
          </a:p>
        </p:txBody>
      </p:sp>
    </p:spTree>
    <p:extLst>
      <p:ext uri="{BB962C8B-B14F-4D97-AF65-F5344CB8AC3E}">
        <p14:creationId xmlns:p14="http://schemas.microsoft.com/office/powerpoint/2010/main" val="89833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5</a:t>
            </a:fld>
            <a:endParaRPr lang="en-US"/>
          </a:p>
        </p:txBody>
      </p:sp>
    </p:spTree>
    <p:extLst>
      <p:ext uri="{BB962C8B-B14F-4D97-AF65-F5344CB8AC3E}">
        <p14:creationId xmlns:p14="http://schemas.microsoft.com/office/powerpoint/2010/main" val="861404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26</a:t>
            </a:fld>
            <a:endParaRPr lang="en-US"/>
          </a:p>
        </p:txBody>
      </p:sp>
    </p:spTree>
    <p:extLst>
      <p:ext uri="{BB962C8B-B14F-4D97-AF65-F5344CB8AC3E}">
        <p14:creationId xmlns:p14="http://schemas.microsoft.com/office/powerpoint/2010/main" val="2454778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27</a:t>
            </a:fld>
            <a:endParaRPr lang="en-US"/>
          </a:p>
        </p:txBody>
      </p:sp>
    </p:spTree>
    <p:extLst>
      <p:ext uri="{BB962C8B-B14F-4D97-AF65-F5344CB8AC3E}">
        <p14:creationId xmlns:p14="http://schemas.microsoft.com/office/powerpoint/2010/main" val="598731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28</a:t>
            </a:fld>
            <a:endParaRPr lang="en-US"/>
          </a:p>
        </p:txBody>
      </p:sp>
    </p:spTree>
    <p:extLst>
      <p:ext uri="{BB962C8B-B14F-4D97-AF65-F5344CB8AC3E}">
        <p14:creationId xmlns:p14="http://schemas.microsoft.com/office/powerpoint/2010/main" val="42741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29</a:t>
            </a:fld>
            <a:endParaRPr lang="en-US"/>
          </a:p>
        </p:txBody>
      </p:sp>
    </p:spTree>
    <p:extLst>
      <p:ext uri="{BB962C8B-B14F-4D97-AF65-F5344CB8AC3E}">
        <p14:creationId xmlns:p14="http://schemas.microsoft.com/office/powerpoint/2010/main" val="2792771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30</a:t>
            </a:fld>
            <a:endParaRPr lang="en-US"/>
          </a:p>
        </p:txBody>
      </p:sp>
    </p:spTree>
    <p:extLst>
      <p:ext uri="{BB962C8B-B14F-4D97-AF65-F5344CB8AC3E}">
        <p14:creationId xmlns:p14="http://schemas.microsoft.com/office/powerpoint/2010/main" val="62888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6</a:t>
            </a:fld>
            <a:endParaRPr lang="en-US"/>
          </a:p>
        </p:txBody>
      </p:sp>
    </p:spTree>
    <p:extLst>
      <p:ext uri="{BB962C8B-B14F-4D97-AF65-F5344CB8AC3E}">
        <p14:creationId xmlns:p14="http://schemas.microsoft.com/office/powerpoint/2010/main" val="352845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7</a:t>
            </a:fld>
            <a:endParaRPr lang="en-US"/>
          </a:p>
        </p:txBody>
      </p:sp>
    </p:spTree>
    <p:extLst>
      <p:ext uri="{BB962C8B-B14F-4D97-AF65-F5344CB8AC3E}">
        <p14:creationId xmlns:p14="http://schemas.microsoft.com/office/powerpoint/2010/main" val="129345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not super necessary for onboarding it does make life a little easier when you know what we mean when we say these words, and you will likely encounter them as you begin onboarding </a:t>
            </a:r>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8</a:t>
            </a:fld>
            <a:endParaRPr lang="en-US"/>
          </a:p>
        </p:txBody>
      </p:sp>
    </p:spTree>
    <p:extLst>
      <p:ext uri="{BB962C8B-B14F-4D97-AF65-F5344CB8AC3E}">
        <p14:creationId xmlns:p14="http://schemas.microsoft.com/office/powerpoint/2010/main" val="207478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9</a:t>
            </a:fld>
            <a:endParaRPr lang="en-US"/>
          </a:p>
        </p:txBody>
      </p:sp>
    </p:spTree>
    <p:extLst>
      <p:ext uri="{BB962C8B-B14F-4D97-AF65-F5344CB8AC3E}">
        <p14:creationId xmlns:p14="http://schemas.microsoft.com/office/powerpoint/2010/main" val="325640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10</a:t>
            </a:fld>
            <a:endParaRPr lang="en-US"/>
          </a:p>
        </p:txBody>
      </p:sp>
    </p:spTree>
    <p:extLst>
      <p:ext uri="{BB962C8B-B14F-4D97-AF65-F5344CB8AC3E}">
        <p14:creationId xmlns:p14="http://schemas.microsoft.com/office/powerpoint/2010/main" val="84493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11</a:t>
            </a:fld>
            <a:endParaRPr lang="en-US"/>
          </a:p>
        </p:txBody>
      </p:sp>
    </p:spTree>
    <p:extLst>
      <p:ext uri="{BB962C8B-B14F-4D97-AF65-F5344CB8AC3E}">
        <p14:creationId xmlns:p14="http://schemas.microsoft.com/office/powerpoint/2010/main" val="2205427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before you start the application, please have this information ready so you can input it right away. Otherwise we do have to add them manually, which just adds an extra step may delay your activation</a:t>
            </a:r>
            <a:endParaRPr lang="en-CA" dirty="0"/>
          </a:p>
        </p:txBody>
      </p:sp>
      <p:sp>
        <p:nvSpPr>
          <p:cNvPr id="4" name="Slide Number Placeholder 3"/>
          <p:cNvSpPr>
            <a:spLocks noGrp="1"/>
          </p:cNvSpPr>
          <p:nvPr>
            <p:ph type="sldNum" sz="quarter" idx="5"/>
          </p:nvPr>
        </p:nvSpPr>
        <p:spPr/>
        <p:txBody>
          <a:bodyPr/>
          <a:lstStyle/>
          <a:p>
            <a:fld id="{5F295B8B-DD9F-43F7-9424-7F52A7D033AF}" type="slidenum">
              <a:rPr lang="en-US" smtClean="0"/>
              <a:t>15</a:t>
            </a:fld>
            <a:endParaRPr lang="en-US"/>
          </a:p>
        </p:txBody>
      </p:sp>
    </p:spTree>
    <p:extLst>
      <p:ext uri="{BB962C8B-B14F-4D97-AF65-F5344CB8AC3E}">
        <p14:creationId xmlns:p14="http://schemas.microsoft.com/office/powerpoint/2010/main" val="1780026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F3451C-AF5E-2D4F-90B3-447A42B288A7}"/>
              </a:ext>
            </a:extLst>
          </p:cNvPr>
          <p:cNvGrpSpPr/>
          <p:nvPr userDrawn="1"/>
        </p:nvGrpSpPr>
        <p:grpSpPr>
          <a:xfrm>
            <a:off x="0" y="0"/>
            <a:ext cx="9144000" cy="6870879"/>
            <a:chOff x="0" y="0"/>
            <a:chExt cx="9144000" cy="6870879"/>
          </a:xfrm>
        </p:grpSpPr>
        <p:pic>
          <p:nvPicPr>
            <p:cNvPr id="4" name="Picture 3">
              <a:extLst>
                <a:ext uri="{FF2B5EF4-FFF2-40B4-BE49-F238E27FC236}">
                  <a16:creationId xmlns:a16="http://schemas.microsoft.com/office/drawing/2014/main" id="{B9FCC855-EC2C-0A46-AA04-995C3F05CB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6137884" cy="6858000"/>
            </a:xfrm>
            <a:prstGeom prst="rect">
              <a:avLst/>
            </a:prstGeom>
          </p:spPr>
        </p:pic>
        <p:pic>
          <p:nvPicPr>
            <p:cNvPr id="5" name="Picture 4">
              <a:extLst>
                <a:ext uri="{FF2B5EF4-FFF2-40B4-BE49-F238E27FC236}">
                  <a16:creationId xmlns:a16="http://schemas.microsoft.com/office/drawing/2014/main" id="{593D8BE1-0892-AC46-91B1-23E5AFD9E6AF}"/>
                </a:ext>
              </a:extLst>
            </p:cNvPr>
            <p:cNvPicPr>
              <a:picLocks noChangeAspect="1"/>
            </p:cNvPicPr>
            <p:nvPr userDrawn="1"/>
          </p:nvPicPr>
          <p:blipFill>
            <a:blip r:embed="rId3">
              <a:lum/>
            </a:blip>
            <a:stretch>
              <a:fillRect/>
            </a:stretch>
          </p:blipFill>
          <p:spPr>
            <a:xfrm>
              <a:off x="3454400" y="0"/>
              <a:ext cx="5689600" cy="6870879"/>
            </a:xfrm>
            <a:prstGeom prst="rect">
              <a:avLst/>
            </a:prstGeom>
          </p:spPr>
        </p:pic>
      </p:grpSp>
      <p:sp>
        <p:nvSpPr>
          <p:cNvPr id="6" name="Title Placeholder 1">
            <a:extLst>
              <a:ext uri="{FF2B5EF4-FFF2-40B4-BE49-F238E27FC236}">
                <a16:creationId xmlns:a16="http://schemas.microsoft.com/office/drawing/2014/main" id="{D454BEF3-FFB9-494C-9432-6CB749E34DD0}"/>
              </a:ext>
            </a:extLst>
          </p:cNvPr>
          <p:cNvSpPr>
            <a:spLocks noGrp="1"/>
          </p:cNvSpPr>
          <p:nvPr>
            <p:ph type="title" hasCustomPrompt="1"/>
          </p:nvPr>
        </p:nvSpPr>
        <p:spPr>
          <a:xfrm>
            <a:off x="4447529" y="3140968"/>
            <a:ext cx="4372943" cy="3024336"/>
          </a:xfrm>
          <a:prstGeom prst="rect">
            <a:avLst/>
          </a:prstGeom>
        </p:spPr>
        <p:txBody>
          <a:bodyPr vert="horz" lIns="91440" tIns="45720" rIns="91440" bIns="45720" rtlCol="0" anchor="ctr">
            <a:noAutofit/>
          </a:bodyPr>
          <a:lstStyle>
            <a:lvl1pPr algn="r">
              <a:defRPr sz="4700" b="1" cap="none">
                <a:solidFill>
                  <a:schemeClr val="bg1"/>
                </a:solidFill>
                <a:latin typeface="Arial" panose="020B0604020202020204" pitchFamily="34" charset="0"/>
                <a:cs typeface="Arial" panose="020B0604020202020204" pitchFamily="34" charset="0"/>
              </a:defRPr>
            </a:lvl1pPr>
          </a:lstStyle>
          <a:p>
            <a:r>
              <a:rPr lang="en-CA"/>
              <a:t>YOUR TITLE GOES HERE</a:t>
            </a:r>
            <a:endParaRPr lang="en-US"/>
          </a:p>
        </p:txBody>
      </p:sp>
      <p:pic>
        <p:nvPicPr>
          <p:cNvPr id="8" name="Picture 7" descr="Scouts-logo-notext-02.png">
            <a:extLst>
              <a:ext uri="{FF2B5EF4-FFF2-40B4-BE49-F238E27FC236}">
                <a16:creationId xmlns:a16="http://schemas.microsoft.com/office/drawing/2014/main" id="{2DB0C66E-BE5E-8C4C-8472-F31058A874C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447529" y="282673"/>
            <a:ext cx="1143846" cy="1104447"/>
          </a:xfrm>
          <a:prstGeom prst="rect">
            <a:avLst/>
          </a:prstGeom>
        </p:spPr>
      </p:pic>
    </p:spTree>
    <p:extLst>
      <p:ext uri="{BB962C8B-B14F-4D97-AF65-F5344CB8AC3E}">
        <p14:creationId xmlns:p14="http://schemas.microsoft.com/office/powerpoint/2010/main" val="404046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83" b="0" baseline="0">
                <a:solidFill>
                  <a:schemeClr val="bg1"/>
                </a:solidFill>
                <a:latin typeface="Bliss 2 Bold" pitchFamily="50" charset="0"/>
              </a:defRPr>
            </a:lvl1pPr>
          </a:lstStyle>
          <a:p>
            <a:r>
              <a:rPr lang="en-US"/>
              <a:t>Click to edit Master title style</a:t>
            </a:r>
            <a:endParaRPr lang="en-CA"/>
          </a:p>
        </p:txBody>
      </p:sp>
      <p:sp>
        <p:nvSpPr>
          <p:cNvPr id="3" name="Content Placeholder 2"/>
          <p:cNvSpPr>
            <a:spLocks noGrp="1"/>
          </p:cNvSpPr>
          <p:nvPr>
            <p:ph idx="1"/>
          </p:nvPr>
        </p:nvSpPr>
        <p:spPr>
          <a:xfrm>
            <a:off x="457489" y="1411941"/>
            <a:ext cx="8229023" cy="452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3383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489" y="1599640"/>
            <a:ext cx="4045238" cy="4527176"/>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1273" y="1599640"/>
            <a:ext cx="4045239" cy="4527176"/>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70004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995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able Placeholder 14"/>
          <p:cNvSpPr>
            <a:spLocks noGrp="1"/>
          </p:cNvSpPr>
          <p:nvPr>
            <p:ph type="tbl" sz="quarter" idx="14"/>
          </p:nvPr>
        </p:nvSpPr>
        <p:spPr>
          <a:xfrm>
            <a:off x="838200" y="1981200"/>
            <a:ext cx="7315200" cy="3657600"/>
          </a:xfrm>
          <a:prstGeom prst="rect">
            <a:avLst/>
          </a:prstGeom>
        </p:spPr>
        <p:txBody>
          <a:bodyPr vert="horz"/>
          <a:lstStyle/>
          <a:p>
            <a:endParaRPr lang="en-US"/>
          </a:p>
        </p:txBody>
      </p:sp>
      <p:sp>
        <p:nvSpPr>
          <p:cNvPr id="6" name="Oval 5"/>
          <p:cNvSpPr/>
          <p:nvPr userDrawn="1"/>
        </p:nvSpPr>
        <p:spPr>
          <a:xfrm>
            <a:off x="-152400" y="228600"/>
            <a:ext cx="838200" cy="838200"/>
          </a:xfrm>
          <a:prstGeom prst="ellipse">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1">
              <a:solidFill>
                <a:srgbClr val="404040"/>
              </a:solidFill>
            </a:endParaRPr>
          </a:p>
        </p:txBody>
      </p:sp>
      <p:sp>
        <p:nvSpPr>
          <p:cNvPr id="8" name="Title 1"/>
          <p:cNvSpPr>
            <a:spLocks noGrp="1"/>
          </p:cNvSpPr>
          <p:nvPr>
            <p:ph type="ctrTitle" hasCustomPrompt="1"/>
          </p:nvPr>
        </p:nvSpPr>
        <p:spPr>
          <a:xfrm>
            <a:off x="685800" y="304800"/>
            <a:ext cx="8229600" cy="838200"/>
          </a:xfrm>
          <a:prstGeom prst="rect">
            <a:avLst/>
          </a:prstGeom>
        </p:spPr>
        <p:txBody>
          <a:bodyPr/>
          <a:lstStyle>
            <a:lvl1pPr algn="l">
              <a:defRPr b="0" i="0" cap="none" baseline="0">
                <a:solidFill>
                  <a:srgbClr val="EE053E"/>
                </a:solidFill>
                <a:latin typeface="Bliss 2 Light"/>
                <a:cs typeface="Bliss 2 Light"/>
              </a:defRPr>
            </a:lvl1pPr>
          </a:lstStyle>
          <a:p>
            <a:r>
              <a:rPr lang="en-CA"/>
              <a:t>Title for new presentation</a:t>
            </a:r>
            <a:endParaRPr lang="en-US"/>
          </a:p>
        </p:txBody>
      </p:sp>
      <p:sp>
        <p:nvSpPr>
          <p:cNvPr id="9" name="Text Placeholder 18"/>
          <p:cNvSpPr>
            <a:spLocks noGrp="1"/>
          </p:cNvSpPr>
          <p:nvPr>
            <p:ph type="body" sz="quarter" idx="15"/>
          </p:nvPr>
        </p:nvSpPr>
        <p:spPr>
          <a:xfrm>
            <a:off x="838200" y="990600"/>
            <a:ext cx="7315200" cy="685800"/>
          </a:xfrm>
          <a:prstGeom prst="rect">
            <a:avLst/>
          </a:prstGeom>
        </p:spPr>
        <p:txBody>
          <a:bodyPr vert="horz"/>
          <a:lstStyle>
            <a:lvl1pPr>
              <a:buFontTx/>
              <a:buNone/>
              <a:defRPr sz="1747" b="0" i="0">
                <a:solidFill>
                  <a:srgbClr val="404040"/>
                </a:solidFill>
                <a:latin typeface="Bliss 2 Light"/>
                <a:cs typeface="Bliss 2 Light"/>
              </a:defRPr>
            </a:lvl1pPr>
            <a:lvl2pPr>
              <a:buFontTx/>
              <a:buNone/>
              <a:defRPr b="0" i="0">
                <a:solidFill>
                  <a:srgbClr val="FFFFFF"/>
                </a:solidFill>
                <a:latin typeface="Bliss 2 Light"/>
                <a:cs typeface="Bliss 2 Light"/>
              </a:defRPr>
            </a:lvl2pPr>
            <a:lvl3pPr>
              <a:buFontTx/>
              <a:buNone/>
              <a:defRPr b="0" i="0">
                <a:solidFill>
                  <a:srgbClr val="FFFFFF"/>
                </a:solidFill>
                <a:latin typeface="Bliss 2 Light"/>
                <a:cs typeface="Bliss 2 Light"/>
              </a:defRPr>
            </a:lvl3pPr>
            <a:lvl4pPr>
              <a:buFontTx/>
              <a:buNone/>
              <a:defRPr b="0" i="0">
                <a:solidFill>
                  <a:srgbClr val="FFFFFF"/>
                </a:solidFill>
                <a:latin typeface="Bliss 2 Light"/>
                <a:cs typeface="Bliss 2 Light"/>
              </a:defRPr>
            </a:lvl4pPr>
            <a:lvl5pPr>
              <a:buFontTx/>
              <a:buNone/>
              <a:defRPr b="0" i="0">
                <a:solidFill>
                  <a:srgbClr val="FFFFFF"/>
                </a:solidFill>
                <a:latin typeface="Bliss 2 Light"/>
                <a:cs typeface="Bliss 2 Light"/>
              </a:defRPr>
            </a:lvl5pPr>
          </a:lstStyle>
          <a:p>
            <a:pPr lvl="0"/>
            <a:r>
              <a:rPr lang="en-CA"/>
              <a:t>Click to edit Master text styles</a:t>
            </a:r>
          </a:p>
        </p:txBody>
      </p:sp>
      <p:sp>
        <p:nvSpPr>
          <p:cNvPr id="10" name="Slide Number Placeholder 8">
            <a:extLst>
              <a:ext uri="{FF2B5EF4-FFF2-40B4-BE49-F238E27FC236}">
                <a16:creationId xmlns:a16="http://schemas.microsoft.com/office/drawing/2014/main" id="{027DC09F-E974-5747-9FA3-440C52424493}"/>
              </a:ext>
            </a:extLst>
          </p:cNvPr>
          <p:cNvSpPr txBox="1">
            <a:spLocks/>
          </p:cNvSpPr>
          <p:nvPr userDrawn="1"/>
        </p:nvSpPr>
        <p:spPr>
          <a:xfrm>
            <a:off x="1960" y="404665"/>
            <a:ext cx="609600" cy="365125"/>
          </a:xfrm>
          <a:prstGeom prst="rect">
            <a:avLst/>
          </a:prstGeom>
        </p:spPr>
        <p:txBody>
          <a:bodyPr/>
          <a:lstStyle>
            <a:lvl1pPr>
              <a:defRPr>
                <a:solidFill>
                  <a:srgbClr val="FFFFFF"/>
                </a:solidFill>
                <a:latin typeface="Bliss 2 Bold"/>
                <a:cs typeface="Bliss 2 Bold"/>
              </a:defRPr>
            </a:lvl1pPr>
          </a:lstStyle>
          <a:p>
            <a:pPr marL="0" marR="0" lvl="0" indent="0" algn="l" defTabSz="443777" rtl="0" eaLnBrk="1" fontAlgn="auto" latinLnBrk="0" hangingPunct="1">
              <a:lnSpc>
                <a:spcPct val="100000"/>
              </a:lnSpc>
              <a:spcBef>
                <a:spcPts val="0"/>
              </a:spcBef>
              <a:spcAft>
                <a:spcPts val="0"/>
              </a:spcAft>
              <a:buClrTx/>
              <a:buSzTx/>
              <a:buFontTx/>
              <a:buNone/>
              <a:tabLst/>
              <a:defRPr/>
            </a:pPr>
            <a:fld id="{413B820B-7D4B-064A-8F91-DA94FCEA009F}" type="slidenum">
              <a:rPr kumimoji="0" lang="en-US" sz="2330" b="0" i="0" u="none" strike="noStrike" kern="1200" cap="none" spc="0" normalizeH="0" baseline="0" noProof="0" smtClean="0">
                <a:ln>
                  <a:noFill/>
                </a:ln>
                <a:solidFill>
                  <a:schemeClr val="bg1"/>
                </a:solidFill>
                <a:effectLst/>
                <a:uLnTx/>
                <a:uFillTx/>
                <a:latin typeface="Bliss 2 Bold"/>
                <a:ea typeface="+mn-ea"/>
                <a:cs typeface="Bliss 2 Bold"/>
              </a:rPr>
              <a:pPr marL="0" marR="0" lvl="0" indent="0" algn="l" defTabSz="443777" rtl="0" eaLnBrk="1" fontAlgn="auto" latinLnBrk="0" hangingPunct="1">
                <a:lnSpc>
                  <a:spcPct val="100000"/>
                </a:lnSpc>
                <a:spcBef>
                  <a:spcPts val="0"/>
                </a:spcBef>
                <a:spcAft>
                  <a:spcPts val="0"/>
                </a:spcAft>
                <a:buClrTx/>
                <a:buSzTx/>
                <a:buFontTx/>
                <a:buNone/>
                <a:tabLst/>
                <a:defRPr/>
              </a:pPr>
              <a:t>‹#›</a:t>
            </a:fld>
            <a:endParaRPr kumimoji="0" lang="en-US" sz="2330" b="0" i="0" u="none" strike="noStrike" kern="1200" cap="none" spc="0" normalizeH="0" baseline="0" noProof="0">
              <a:ln>
                <a:noFill/>
              </a:ln>
              <a:solidFill>
                <a:schemeClr val="bg1"/>
              </a:solidFill>
              <a:effectLst/>
              <a:uLnTx/>
              <a:uFillTx/>
              <a:latin typeface="Bliss 2 Bold"/>
              <a:ea typeface="+mn-ea"/>
              <a:cs typeface="Bliss 2 Bold"/>
            </a:endParaRPr>
          </a:p>
        </p:txBody>
      </p:sp>
    </p:spTree>
    <p:extLst>
      <p:ext uri="{BB962C8B-B14F-4D97-AF65-F5344CB8AC3E}">
        <p14:creationId xmlns:p14="http://schemas.microsoft.com/office/powerpoint/2010/main" val="350224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30519"/>
            <a:ext cx="7772977" cy="1469371"/>
          </a:xfrm>
        </p:spPr>
        <p:txBody>
          <a:bodyPr/>
          <a:lstStyle/>
          <a:p>
            <a:r>
              <a:rPr lang="en-US"/>
              <a:t>Click to edit Master title style</a:t>
            </a:r>
            <a:endParaRPr lang="en-CA"/>
          </a:p>
        </p:txBody>
      </p:sp>
      <p:sp>
        <p:nvSpPr>
          <p:cNvPr id="3" name="Subtitle 2"/>
          <p:cNvSpPr>
            <a:spLocks noGrp="1"/>
          </p:cNvSpPr>
          <p:nvPr>
            <p:ph type="subTitle" idx="1"/>
          </p:nvPr>
        </p:nvSpPr>
        <p:spPr>
          <a:xfrm>
            <a:off x="1371023" y="3885640"/>
            <a:ext cx="6401955" cy="1753721"/>
          </a:xfrm>
        </p:spPr>
        <p:txBody>
          <a:bodyPr/>
          <a:lstStyle>
            <a:lvl1pPr marL="0" indent="0" algn="ctr">
              <a:buNone/>
              <a:defRPr/>
            </a:lvl1pPr>
            <a:lvl2pPr marL="403433" indent="0" algn="ctr">
              <a:buNone/>
              <a:defRPr/>
            </a:lvl2pPr>
            <a:lvl3pPr marL="806867" indent="0" algn="ctr">
              <a:buNone/>
              <a:defRPr/>
            </a:lvl3pPr>
            <a:lvl4pPr marL="1210300" indent="0" algn="ctr">
              <a:buNone/>
              <a:defRPr/>
            </a:lvl4pPr>
            <a:lvl5pPr marL="1613733" indent="0" algn="ctr">
              <a:buNone/>
              <a:defRPr/>
            </a:lvl5pPr>
            <a:lvl6pPr marL="2017166" indent="0" algn="ctr">
              <a:buNone/>
              <a:defRPr/>
            </a:lvl6pPr>
            <a:lvl7pPr marL="2420600" indent="0" algn="ctr">
              <a:buNone/>
              <a:defRPr/>
            </a:lvl7pPr>
            <a:lvl8pPr marL="2824033" indent="0" algn="ctr">
              <a:buNone/>
              <a:defRPr/>
            </a:lvl8pPr>
            <a:lvl9pPr marL="3227466" indent="0" algn="ctr">
              <a:buNone/>
              <a:defRPr/>
            </a:lvl9pPr>
          </a:lstStyle>
          <a:p>
            <a:r>
              <a:rPr lang="en-US"/>
              <a:t>Click to edit Master subtitle style</a:t>
            </a:r>
            <a:endParaRPr lang="en-CA"/>
          </a:p>
        </p:txBody>
      </p:sp>
    </p:spTree>
    <p:extLst>
      <p:ext uri="{BB962C8B-B14F-4D97-AF65-F5344CB8AC3E}">
        <p14:creationId xmlns:p14="http://schemas.microsoft.com/office/powerpoint/2010/main" val="827389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83" b="0" baseline="0">
                <a:solidFill>
                  <a:schemeClr val="bg1"/>
                </a:solidFill>
                <a:latin typeface="Bliss 2 Bold" pitchFamily="50" charset="0"/>
              </a:defRPr>
            </a:lvl1pPr>
          </a:lstStyle>
          <a:p>
            <a:r>
              <a:rPr lang="en-US"/>
              <a:t>Click to edit Master title style</a:t>
            </a:r>
            <a:endParaRPr lang="en-CA"/>
          </a:p>
        </p:txBody>
      </p:sp>
      <p:sp>
        <p:nvSpPr>
          <p:cNvPr id="3" name="Content Placeholder 2"/>
          <p:cNvSpPr>
            <a:spLocks noGrp="1"/>
          </p:cNvSpPr>
          <p:nvPr>
            <p:ph idx="1"/>
          </p:nvPr>
        </p:nvSpPr>
        <p:spPr>
          <a:xfrm>
            <a:off x="457489" y="1411941"/>
            <a:ext cx="8229023" cy="452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07012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489" y="1599640"/>
            <a:ext cx="4045238" cy="4527176"/>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1273" y="1599640"/>
            <a:ext cx="4045239" cy="4527176"/>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15932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723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E731B0-2D6B-2748-90D7-1CC4604C1D2A}"/>
              </a:ext>
            </a:extLst>
          </p:cNvPr>
          <p:cNvSpPr/>
          <p:nvPr userDrawn="1"/>
        </p:nvSpPr>
        <p:spPr>
          <a:xfrm>
            <a:off x="228600" y="6019800"/>
            <a:ext cx="2438400" cy="685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941"/>
          </a:p>
        </p:txBody>
      </p:sp>
      <p:pic>
        <p:nvPicPr>
          <p:cNvPr id="4" name="Picture 10">
            <a:extLst>
              <a:ext uri="{FF2B5EF4-FFF2-40B4-BE49-F238E27FC236}">
                <a16:creationId xmlns:a16="http://schemas.microsoft.com/office/drawing/2014/main" id="{B34A30EF-C5F6-CC4F-92BE-C6F5E484B8D9}"/>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5573714"/>
            <a:ext cx="1284288"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lvl1pPr algn="l">
              <a:defRPr sz="3397" b="1">
                <a:solidFill>
                  <a:srgbClr val="C80000"/>
                </a:solidFill>
                <a:latin typeface="Bliss 2 Bold"/>
                <a:cs typeface="Bliss 2 Bold"/>
              </a:defRPr>
            </a:lvl1pPr>
          </a:lstStyle>
          <a:p>
            <a:r>
              <a:rPr lang="en-CA"/>
              <a:t>Click to edit Master title style</a:t>
            </a:r>
            <a:endParaRPr lang="en-US"/>
          </a:p>
        </p:txBody>
      </p:sp>
    </p:spTree>
    <p:extLst>
      <p:ext uri="{BB962C8B-B14F-4D97-AF65-F5344CB8AC3E}">
        <p14:creationId xmlns:p14="http://schemas.microsoft.com/office/powerpoint/2010/main" val="1148169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E731B0-2D6B-2748-90D7-1CC4604C1D2A}"/>
              </a:ext>
            </a:extLst>
          </p:cNvPr>
          <p:cNvSpPr/>
          <p:nvPr userDrawn="1"/>
        </p:nvSpPr>
        <p:spPr>
          <a:xfrm>
            <a:off x="228600" y="6019800"/>
            <a:ext cx="2438400" cy="685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941"/>
          </a:p>
        </p:txBody>
      </p:sp>
      <p:pic>
        <p:nvPicPr>
          <p:cNvPr id="4" name="Picture 10">
            <a:extLst>
              <a:ext uri="{FF2B5EF4-FFF2-40B4-BE49-F238E27FC236}">
                <a16:creationId xmlns:a16="http://schemas.microsoft.com/office/drawing/2014/main" id="{B34A30EF-C5F6-CC4F-92BE-C6F5E484B8D9}"/>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5573714"/>
            <a:ext cx="1284288"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lvl1pPr algn="l">
              <a:defRPr sz="3397" b="1">
                <a:solidFill>
                  <a:srgbClr val="C80000"/>
                </a:solidFill>
                <a:latin typeface="Bliss 2 Bold"/>
                <a:cs typeface="Bliss 2 Bold"/>
              </a:defRPr>
            </a:lvl1pPr>
          </a:lstStyle>
          <a:p>
            <a:r>
              <a:rPr lang="en-CA"/>
              <a:t>Click to edit Master title style</a:t>
            </a:r>
            <a:endParaRPr lang="en-US"/>
          </a:p>
        </p:txBody>
      </p:sp>
    </p:spTree>
    <p:extLst>
      <p:ext uri="{BB962C8B-B14F-4D97-AF65-F5344CB8AC3E}">
        <p14:creationId xmlns:p14="http://schemas.microsoft.com/office/powerpoint/2010/main" val="322279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7" y="5827519"/>
            <a:ext cx="9144793" cy="1024217"/>
          </a:xfrm>
          <a:prstGeom prst="rect">
            <a:avLst/>
          </a:prstGeom>
        </p:spPr>
      </p:pic>
      <p:sp>
        <p:nvSpPr>
          <p:cNvPr id="2" name="Title 1"/>
          <p:cNvSpPr>
            <a:spLocks noGrp="1"/>
          </p:cNvSpPr>
          <p:nvPr>
            <p:ph type="title"/>
          </p:nvPr>
        </p:nvSpPr>
        <p:spPr>
          <a:xfrm>
            <a:off x="628650" y="291529"/>
            <a:ext cx="7886700" cy="655954"/>
          </a:xfrm>
          <a:prstGeom prst="rect">
            <a:avLst/>
          </a:prstGeom>
        </p:spPr>
        <p:txBody>
          <a:bodyPr>
            <a:normAutofit/>
          </a:bodyPr>
          <a:lstStyle>
            <a:lvl1pPr>
              <a:defRPr sz="3200">
                <a:solidFill>
                  <a:srgbClr val="C62C3A"/>
                </a:solidFill>
                <a:latin typeface="Bliss 2 Medium" panose="02000506030000020004" pitchFamily="50" charset="0"/>
              </a:defRPr>
            </a:lvl1pPr>
          </a:lstStyle>
          <a:p>
            <a:r>
              <a:rPr lang="en-US"/>
              <a:t>Click to edit Master title style</a:t>
            </a:r>
          </a:p>
        </p:txBody>
      </p:sp>
      <p:sp>
        <p:nvSpPr>
          <p:cNvPr id="3" name="Content Placeholder 2"/>
          <p:cNvSpPr>
            <a:spLocks noGrp="1"/>
          </p:cNvSpPr>
          <p:nvPr>
            <p:ph idx="1"/>
          </p:nvPr>
        </p:nvSpPr>
        <p:spPr>
          <a:xfrm>
            <a:off x="628650" y="1173480"/>
            <a:ext cx="7886700" cy="4536013"/>
          </a:xfrm>
          <a:prstGeom prst="rect">
            <a:avLst/>
          </a:prstGeom>
        </p:spPr>
        <p:txBody>
          <a:bodyPr/>
          <a:lstStyle>
            <a:lvl1pPr>
              <a:defRPr>
                <a:latin typeface="Bliss 2 Medium" panose="02000506030000020004" pitchFamily="50" charset="0"/>
              </a:defRPr>
            </a:lvl1pPr>
            <a:lvl2pPr>
              <a:defRPr>
                <a:latin typeface="Bliss 2 Medium" panose="02000506030000020004" pitchFamily="50" charset="0"/>
              </a:defRPr>
            </a:lvl2pPr>
            <a:lvl3pPr>
              <a:defRPr>
                <a:latin typeface="Bliss 2 Medium" panose="02000506030000020004" pitchFamily="50" charset="0"/>
              </a:defRPr>
            </a:lvl3pPr>
            <a:lvl4pPr>
              <a:defRPr>
                <a:latin typeface="Bliss 2 Medium" panose="02000506030000020004" pitchFamily="50" charset="0"/>
              </a:defRPr>
            </a:lvl4pPr>
            <a:lvl5pPr>
              <a:defRPr>
                <a:latin typeface="Bliss 2 Medium" panose="02000506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1530426" y="6057878"/>
            <a:ext cx="2400144" cy="400110"/>
          </a:xfrm>
          <a:prstGeom prst="rect">
            <a:avLst/>
          </a:prstGeom>
          <a:noFill/>
        </p:spPr>
        <p:txBody>
          <a:bodyPr wrap="none" rtlCol="0">
            <a:spAutoFit/>
          </a:bodyPr>
          <a:lstStyle/>
          <a:p>
            <a:r>
              <a:rPr lang="en-US" sz="2000">
                <a:solidFill>
                  <a:schemeClr val="bg1"/>
                </a:solidFill>
                <a:latin typeface="Bliss 2 Medium" panose="02000506030000020004" pitchFamily="50" charset="0"/>
              </a:rPr>
              <a:t>It Starts with Scouts.</a:t>
            </a:r>
          </a:p>
        </p:txBody>
      </p:sp>
    </p:spTree>
    <p:extLst>
      <p:ext uri="{BB962C8B-B14F-4D97-AF65-F5344CB8AC3E}">
        <p14:creationId xmlns:p14="http://schemas.microsoft.com/office/powerpoint/2010/main" val="1716993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91529"/>
            <a:ext cx="7886700" cy="655954"/>
          </a:xfrm>
          <a:prstGeom prst="rect">
            <a:avLst/>
          </a:prstGeom>
        </p:spPr>
        <p:txBody>
          <a:bodyPr>
            <a:normAutofit/>
          </a:bodyPr>
          <a:lstStyle>
            <a:lvl1pPr>
              <a:defRPr sz="3200">
                <a:solidFill>
                  <a:srgbClr val="C62C3A"/>
                </a:solidFill>
                <a:latin typeface="Bliss 2 Medium" panose="02000506030000020004" pitchFamily="50" charset="0"/>
              </a:defRPr>
            </a:lvl1pPr>
          </a:lstStyle>
          <a:p>
            <a:r>
              <a:rPr lang="en-US"/>
              <a:t>Click to edit Master title style</a:t>
            </a:r>
          </a:p>
        </p:txBody>
      </p:sp>
      <p:sp>
        <p:nvSpPr>
          <p:cNvPr id="3" name="Content Placeholder 2"/>
          <p:cNvSpPr>
            <a:spLocks noGrp="1"/>
          </p:cNvSpPr>
          <p:nvPr>
            <p:ph idx="1"/>
          </p:nvPr>
        </p:nvSpPr>
        <p:spPr>
          <a:xfrm>
            <a:off x="628650" y="1173480"/>
            <a:ext cx="7886700" cy="4536013"/>
          </a:xfrm>
          <a:prstGeom prst="rect">
            <a:avLst/>
          </a:prstGeom>
        </p:spPr>
        <p:txBody>
          <a:bodyPr/>
          <a:lstStyle>
            <a:lvl1pPr>
              <a:defRPr>
                <a:latin typeface="Bliss 2 Medium" panose="02000506030000020004" pitchFamily="50" charset="0"/>
              </a:defRPr>
            </a:lvl1pPr>
            <a:lvl2pPr>
              <a:defRPr>
                <a:latin typeface="Bliss 2 Medium" panose="02000506030000020004" pitchFamily="50" charset="0"/>
              </a:defRPr>
            </a:lvl2pPr>
            <a:lvl3pPr>
              <a:defRPr>
                <a:latin typeface="Bliss 2 Medium" panose="02000506030000020004" pitchFamily="50" charset="0"/>
              </a:defRPr>
            </a:lvl3pPr>
            <a:lvl4pPr>
              <a:defRPr>
                <a:latin typeface="Bliss 2 Medium" panose="02000506030000020004" pitchFamily="50" charset="0"/>
              </a:defRPr>
            </a:lvl4pPr>
            <a:lvl5pPr>
              <a:defRPr>
                <a:latin typeface="Bliss 2 Medium" panose="02000506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6557327"/>
            <a:ext cx="3086100" cy="365125"/>
          </a:xfrm>
          <a:prstGeom prst="rect">
            <a:avLst/>
          </a:prstGeom>
        </p:spPr>
        <p:txBody>
          <a:bodyPr/>
          <a:lstStyle/>
          <a:p>
            <a:endParaRPr lang="en-US"/>
          </a:p>
        </p:txBody>
      </p:sp>
      <p:pic>
        <p:nvPicPr>
          <p:cNvPr id="9" name="Picture 8" descr="Scouts-logo-notext-02.png">
            <a:extLst>
              <a:ext uri="{FF2B5EF4-FFF2-40B4-BE49-F238E27FC236}">
                <a16:creationId xmlns:a16="http://schemas.microsoft.com/office/drawing/2014/main" id="{2DB0C66E-BE5E-8C4C-8472-F31058A874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64906" y="5935490"/>
            <a:ext cx="891463" cy="860757"/>
          </a:xfrm>
          <a:prstGeom prst="rect">
            <a:avLst/>
          </a:prstGeom>
        </p:spPr>
      </p:pic>
    </p:spTree>
    <p:extLst>
      <p:ext uri="{BB962C8B-B14F-4D97-AF65-F5344CB8AC3E}">
        <p14:creationId xmlns:p14="http://schemas.microsoft.com/office/powerpoint/2010/main" val="206067422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11E2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30519"/>
            <a:ext cx="7772977" cy="1469371"/>
          </a:xfrm>
        </p:spPr>
        <p:txBody>
          <a:bodyPr/>
          <a:lstStyle/>
          <a:p>
            <a:r>
              <a:rPr lang="en-US"/>
              <a:t>Click to edit Master title style</a:t>
            </a:r>
            <a:endParaRPr lang="en-CA"/>
          </a:p>
        </p:txBody>
      </p:sp>
      <p:sp>
        <p:nvSpPr>
          <p:cNvPr id="3" name="Subtitle 2"/>
          <p:cNvSpPr>
            <a:spLocks noGrp="1"/>
          </p:cNvSpPr>
          <p:nvPr>
            <p:ph type="subTitle" idx="1"/>
          </p:nvPr>
        </p:nvSpPr>
        <p:spPr>
          <a:xfrm>
            <a:off x="1371023" y="3885640"/>
            <a:ext cx="6401955" cy="1753721"/>
          </a:xfrm>
        </p:spPr>
        <p:txBody>
          <a:bodyPr/>
          <a:lstStyle>
            <a:lvl1pPr marL="0" indent="0" algn="ctr">
              <a:buNone/>
              <a:defRPr/>
            </a:lvl1pPr>
            <a:lvl2pPr marL="403433" indent="0" algn="ctr">
              <a:buNone/>
              <a:defRPr/>
            </a:lvl2pPr>
            <a:lvl3pPr marL="806867" indent="0" algn="ctr">
              <a:buNone/>
              <a:defRPr/>
            </a:lvl3pPr>
            <a:lvl4pPr marL="1210300" indent="0" algn="ctr">
              <a:buNone/>
              <a:defRPr/>
            </a:lvl4pPr>
            <a:lvl5pPr marL="1613733" indent="0" algn="ctr">
              <a:buNone/>
              <a:defRPr/>
            </a:lvl5pPr>
            <a:lvl6pPr marL="2017166" indent="0" algn="ctr">
              <a:buNone/>
              <a:defRPr/>
            </a:lvl6pPr>
            <a:lvl7pPr marL="2420600" indent="0" algn="ctr">
              <a:buNone/>
              <a:defRPr/>
            </a:lvl7pPr>
            <a:lvl8pPr marL="2824033" indent="0" algn="ctr">
              <a:buNone/>
              <a:defRPr/>
            </a:lvl8pPr>
            <a:lvl9pPr marL="3227466" indent="0" algn="ctr">
              <a:buNone/>
              <a:defRPr/>
            </a:lvl9pPr>
          </a:lstStyle>
          <a:p>
            <a:r>
              <a:rPr lang="en-US"/>
              <a:t>Click to edit Master subtitle style</a:t>
            </a:r>
            <a:endParaRPr lang="en-CA"/>
          </a:p>
        </p:txBody>
      </p:sp>
    </p:spTree>
    <p:extLst>
      <p:ext uri="{BB962C8B-B14F-4D97-AF65-F5344CB8AC3E}">
        <p14:creationId xmlns:p14="http://schemas.microsoft.com/office/powerpoint/2010/main" val="2301855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83" b="0" baseline="0">
                <a:solidFill>
                  <a:schemeClr val="bg1"/>
                </a:solidFill>
                <a:latin typeface="Bliss 2 Bold" pitchFamily="50" charset="0"/>
              </a:defRPr>
            </a:lvl1pPr>
          </a:lstStyle>
          <a:p>
            <a:r>
              <a:rPr lang="en-US"/>
              <a:t>Click to edit Master title style</a:t>
            </a:r>
            <a:endParaRPr lang="en-CA"/>
          </a:p>
        </p:txBody>
      </p:sp>
      <p:sp>
        <p:nvSpPr>
          <p:cNvPr id="3" name="Content Placeholder 2"/>
          <p:cNvSpPr>
            <a:spLocks noGrp="1"/>
          </p:cNvSpPr>
          <p:nvPr>
            <p:ph idx="1"/>
          </p:nvPr>
        </p:nvSpPr>
        <p:spPr>
          <a:xfrm>
            <a:off x="457489" y="1411941"/>
            <a:ext cx="8229023" cy="452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974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489" y="1599640"/>
            <a:ext cx="4045238" cy="4527176"/>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1273" y="1599640"/>
            <a:ext cx="4045239" cy="4527176"/>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7221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5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able Placeholder 14"/>
          <p:cNvSpPr>
            <a:spLocks noGrp="1"/>
          </p:cNvSpPr>
          <p:nvPr>
            <p:ph type="tbl" sz="quarter" idx="14"/>
          </p:nvPr>
        </p:nvSpPr>
        <p:spPr>
          <a:xfrm>
            <a:off x="838200" y="1981200"/>
            <a:ext cx="7315200" cy="3657600"/>
          </a:xfrm>
          <a:prstGeom prst="rect">
            <a:avLst/>
          </a:prstGeom>
        </p:spPr>
        <p:txBody>
          <a:bodyPr vert="horz"/>
          <a:lstStyle/>
          <a:p>
            <a:endParaRPr lang="en-US"/>
          </a:p>
        </p:txBody>
      </p:sp>
      <p:sp>
        <p:nvSpPr>
          <p:cNvPr id="6" name="Oval 5"/>
          <p:cNvSpPr/>
          <p:nvPr userDrawn="1"/>
        </p:nvSpPr>
        <p:spPr>
          <a:xfrm>
            <a:off x="-152400" y="228600"/>
            <a:ext cx="838200" cy="838200"/>
          </a:xfrm>
          <a:prstGeom prst="ellipse">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1">
              <a:solidFill>
                <a:srgbClr val="404040"/>
              </a:solidFill>
            </a:endParaRPr>
          </a:p>
        </p:txBody>
      </p:sp>
      <p:sp>
        <p:nvSpPr>
          <p:cNvPr id="8" name="Title 1"/>
          <p:cNvSpPr>
            <a:spLocks noGrp="1"/>
          </p:cNvSpPr>
          <p:nvPr>
            <p:ph type="ctrTitle" hasCustomPrompt="1"/>
          </p:nvPr>
        </p:nvSpPr>
        <p:spPr>
          <a:xfrm>
            <a:off x="685800" y="304800"/>
            <a:ext cx="8229600" cy="838200"/>
          </a:xfrm>
          <a:prstGeom prst="rect">
            <a:avLst/>
          </a:prstGeom>
        </p:spPr>
        <p:txBody>
          <a:bodyPr/>
          <a:lstStyle>
            <a:lvl1pPr algn="l">
              <a:defRPr b="0" i="0" cap="none" baseline="0">
                <a:solidFill>
                  <a:srgbClr val="EE053E"/>
                </a:solidFill>
                <a:latin typeface="Bliss 2 Light"/>
                <a:cs typeface="Bliss 2 Light"/>
              </a:defRPr>
            </a:lvl1pPr>
          </a:lstStyle>
          <a:p>
            <a:r>
              <a:rPr lang="en-CA"/>
              <a:t>Title for new presentation</a:t>
            </a:r>
            <a:endParaRPr lang="en-US"/>
          </a:p>
        </p:txBody>
      </p:sp>
      <p:sp>
        <p:nvSpPr>
          <p:cNvPr id="9" name="Text Placeholder 18"/>
          <p:cNvSpPr>
            <a:spLocks noGrp="1"/>
          </p:cNvSpPr>
          <p:nvPr>
            <p:ph type="body" sz="quarter" idx="15"/>
          </p:nvPr>
        </p:nvSpPr>
        <p:spPr>
          <a:xfrm>
            <a:off x="838200" y="990600"/>
            <a:ext cx="7315200" cy="685800"/>
          </a:xfrm>
          <a:prstGeom prst="rect">
            <a:avLst/>
          </a:prstGeom>
        </p:spPr>
        <p:txBody>
          <a:bodyPr vert="horz"/>
          <a:lstStyle>
            <a:lvl1pPr>
              <a:buFontTx/>
              <a:buNone/>
              <a:defRPr sz="1747" b="0" i="0">
                <a:solidFill>
                  <a:srgbClr val="404040"/>
                </a:solidFill>
                <a:latin typeface="Bliss 2 Light"/>
                <a:cs typeface="Bliss 2 Light"/>
              </a:defRPr>
            </a:lvl1pPr>
            <a:lvl2pPr>
              <a:buFontTx/>
              <a:buNone/>
              <a:defRPr b="0" i="0">
                <a:solidFill>
                  <a:srgbClr val="FFFFFF"/>
                </a:solidFill>
                <a:latin typeface="Bliss 2 Light"/>
                <a:cs typeface="Bliss 2 Light"/>
              </a:defRPr>
            </a:lvl2pPr>
            <a:lvl3pPr>
              <a:buFontTx/>
              <a:buNone/>
              <a:defRPr b="0" i="0">
                <a:solidFill>
                  <a:srgbClr val="FFFFFF"/>
                </a:solidFill>
                <a:latin typeface="Bliss 2 Light"/>
                <a:cs typeface="Bliss 2 Light"/>
              </a:defRPr>
            </a:lvl3pPr>
            <a:lvl4pPr>
              <a:buFontTx/>
              <a:buNone/>
              <a:defRPr b="0" i="0">
                <a:solidFill>
                  <a:srgbClr val="FFFFFF"/>
                </a:solidFill>
                <a:latin typeface="Bliss 2 Light"/>
                <a:cs typeface="Bliss 2 Light"/>
              </a:defRPr>
            </a:lvl4pPr>
            <a:lvl5pPr>
              <a:buFontTx/>
              <a:buNone/>
              <a:defRPr b="0" i="0">
                <a:solidFill>
                  <a:srgbClr val="FFFFFF"/>
                </a:solidFill>
                <a:latin typeface="Bliss 2 Light"/>
                <a:cs typeface="Bliss 2 Light"/>
              </a:defRPr>
            </a:lvl5pPr>
          </a:lstStyle>
          <a:p>
            <a:pPr lvl="0"/>
            <a:r>
              <a:rPr lang="en-CA"/>
              <a:t>Click to edit Master text styles</a:t>
            </a:r>
          </a:p>
        </p:txBody>
      </p:sp>
      <p:sp>
        <p:nvSpPr>
          <p:cNvPr id="10" name="Slide Number Placeholder 8">
            <a:extLst>
              <a:ext uri="{FF2B5EF4-FFF2-40B4-BE49-F238E27FC236}">
                <a16:creationId xmlns:a16="http://schemas.microsoft.com/office/drawing/2014/main" id="{027DC09F-E974-5747-9FA3-440C52424493}"/>
              </a:ext>
            </a:extLst>
          </p:cNvPr>
          <p:cNvSpPr txBox="1">
            <a:spLocks/>
          </p:cNvSpPr>
          <p:nvPr userDrawn="1"/>
        </p:nvSpPr>
        <p:spPr>
          <a:xfrm>
            <a:off x="1960" y="404665"/>
            <a:ext cx="609600" cy="365125"/>
          </a:xfrm>
          <a:prstGeom prst="rect">
            <a:avLst/>
          </a:prstGeom>
        </p:spPr>
        <p:txBody>
          <a:bodyPr/>
          <a:lstStyle>
            <a:lvl1pPr>
              <a:defRPr>
                <a:solidFill>
                  <a:srgbClr val="FFFFFF"/>
                </a:solidFill>
                <a:latin typeface="Bliss 2 Bold"/>
                <a:cs typeface="Bliss 2 Bold"/>
              </a:defRPr>
            </a:lvl1pPr>
          </a:lstStyle>
          <a:p>
            <a:pPr marL="0" marR="0" lvl="0" indent="0" algn="l" defTabSz="443777" rtl="0" eaLnBrk="1" fontAlgn="auto" latinLnBrk="0" hangingPunct="1">
              <a:lnSpc>
                <a:spcPct val="100000"/>
              </a:lnSpc>
              <a:spcBef>
                <a:spcPts val="0"/>
              </a:spcBef>
              <a:spcAft>
                <a:spcPts val="0"/>
              </a:spcAft>
              <a:buClrTx/>
              <a:buSzTx/>
              <a:buFontTx/>
              <a:buNone/>
              <a:tabLst/>
              <a:defRPr/>
            </a:pPr>
            <a:fld id="{413B820B-7D4B-064A-8F91-DA94FCEA009F}" type="slidenum">
              <a:rPr kumimoji="0" lang="en-US" sz="2330" b="0" i="0" u="none" strike="noStrike" kern="1200" cap="none" spc="0" normalizeH="0" baseline="0" noProof="0" smtClean="0">
                <a:ln>
                  <a:noFill/>
                </a:ln>
                <a:solidFill>
                  <a:schemeClr val="bg1"/>
                </a:solidFill>
                <a:effectLst/>
                <a:uLnTx/>
                <a:uFillTx/>
                <a:latin typeface="Bliss 2 Bold"/>
                <a:ea typeface="+mn-ea"/>
                <a:cs typeface="Bliss 2 Bold"/>
              </a:rPr>
              <a:pPr marL="0" marR="0" lvl="0" indent="0" algn="l" defTabSz="443777" rtl="0" eaLnBrk="1" fontAlgn="auto" latinLnBrk="0" hangingPunct="1">
                <a:lnSpc>
                  <a:spcPct val="100000"/>
                </a:lnSpc>
                <a:spcBef>
                  <a:spcPts val="0"/>
                </a:spcBef>
                <a:spcAft>
                  <a:spcPts val="0"/>
                </a:spcAft>
                <a:buClrTx/>
                <a:buSzTx/>
                <a:buFontTx/>
                <a:buNone/>
                <a:tabLst/>
                <a:defRPr/>
              </a:pPr>
              <a:t>‹#›</a:t>
            </a:fld>
            <a:endParaRPr kumimoji="0" lang="en-US" sz="2330" b="0" i="0" u="none" strike="noStrike" kern="1200" cap="none" spc="0" normalizeH="0" baseline="0" noProof="0">
              <a:ln>
                <a:noFill/>
              </a:ln>
              <a:solidFill>
                <a:schemeClr val="bg1"/>
              </a:solidFill>
              <a:effectLst/>
              <a:uLnTx/>
              <a:uFillTx/>
              <a:latin typeface="Bliss 2 Bold"/>
              <a:ea typeface="+mn-ea"/>
              <a:cs typeface="Bliss 2 Bold"/>
            </a:endParaRPr>
          </a:p>
        </p:txBody>
      </p:sp>
    </p:spTree>
    <p:extLst>
      <p:ext uri="{BB962C8B-B14F-4D97-AF65-F5344CB8AC3E}">
        <p14:creationId xmlns:p14="http://schemas.microsoft.com/office/powerpoint/2010/main" val="121599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11E2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30519"/>
            <a:ext cx="7772977" cy="1469371"/>
          </a:xfrm>
        </p:spPr>
        <p:txBody>
          <a:bodyPr/>
          <a:lstStyle/>
          <a:p>
            <a:r>
              <a:rPr lang="en-US"/>
              <a:t>Click to edit Master title style</a:t>
            </a:r>
            <a:endParaRPr lang="en-CA"/>
          </a:p>
        </p:txBody>
      </p:sp>
      <p:sp>
        <p:nvSpPr>
          <p:cNvPr id="3" name="Subtitle 2"/>
          <p:cNvSpPr>
            <a:spLocks noGrp="1"/>
          </p:cNvSpPr>
          <p:nvPr>
            <p:ph type="subTitle" idx="1"/>
          </p:nvPr>
        </p:nvSpPr>
        <p:spPr>
          <a:xfrm>
            <a:off x="1371023" y="3885640"/>
            <a:ext cx="6401955" cy="1753721"/>
          </a:xfrm>
        </p:spPr>
        <p:txBody>
          <a:bodyPr/>
          <a:lstStyle>
            <a:lvl1pPr marL="0" indent="0" algn="ctr">
              <a:buNone/>
              <a:defRPr/>
            </a:lvl1pPr>
            <a:lvl2pPr marL="403433" indent="0" algn="ctr">
              <a:buNone/>
              <a:defRPr/>
            </a:lvl2pPr>
            <a:lvl3pPr marL="806867" indent="0" algn="ctr">
              <a:buNone/>
              <a:defRPr/>
            </a:lvl3pPr>
            <a:lvl4pPr marL="1210300" indent="0" algn="ctr">
              <a:buNone/>
              <a:defRPr/>
            </a:lvl4pPr>
            <a:lvl5pPr marL="1613733" indent="0" algn="ctr">
              <a:buNone/>
              <a:defRPr/>
            </a:lvl5pPr>
            <a:lvl6pPr marL="2017166" indent="0" algn="ctr">
              <a:buNone/>
              <a:defRPr/>
            </a:lvl6pPr>
            <a:lvl7pPr marL="2420600" indent="0" algn="ctr">
              <a:buNone/>
              <a:defRPr/>
            </a:lvl7pPr>
            <a:lvl8pPr marL="2824033" indent="0" algn="ctr">
              <a:buNone/>
              <a:defRPr/>
            </a:lvl8pPr>
            <a:lvl9pPr marL="3227466" indent="0" algn="ctr">
              <a:buNone/>
              <a:defRPr/>
            </a:lvl9pPr>
          </a:lstStyle>
          <a:p>
            <a:r>
              <a:rPr lang="en-US"/>
              <a:t>Click to edit Master subtitle style</a:t>
            </a:r>
            <a:endParaRPr lang="en-CA"/>
          </a:p>
        </p:txBody>
      </p:sp>
    </p:spTree>
    <p:extLst>
      <p:ext uri="{BB962C8B-B14F-4D97-AF65-F5344CB8AC3E}">
        <p14:creationId xmlns:p14="http://schemas.microsoft.com/office/powerpoint/2010/main" val="30780401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1.xml"/><Relationship Id="rId7" Type="http://schemas.openxmlformats.org/officeDocument/2006/relationships/image" Target="../media/image7.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0070AA-2825-E446-96EA-F76EF72503F3}"/>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7370"/>
          <a:stretch/>
        </p:blipFill>
        <p:spPr>
          <a:xfrm>
            <a:off x="8100392" y="0"/>
            <a:ext cx="1043608" cy="697440"/>
          </a:xfrm>
          <a:prstGeom prst="rect">
            <a:avLst/>
          </a:prstGeom>
        </p:spPr>
      </p:pic>
      <p:sp>
        <p:nvSpPr>
          <p:cNvPr id="8" name="Rectangle 7">
            <a:extLst>
              <a:ext uri="{FF2B5EF4-FFF2-40B4-BE49-F238E27FC236}">
                <a16:creationId xmlns:a16="http://schemas.microsoft.com/office/drawing/2014/main" id="{B860FB20-4109-D746-A03D-DD078F9AFECF}"/>
              </a:ext>
            </a:extLst>
          </p:cNvPr>
          <p:cNvSpPr/>
          <p:nvPr userDrawn="1"/>
        </p:nvSpPr>
        <p:spPr>
          <a:xfrm>
            <a:off x="8539244" y="76775"/>
            <a:ext cx="497252" cy="400110"/>
          </a:xfrm>
          <a:prstGeom prst="rect">
            <a:avLst/>
          </a:prstGeom>
        </p:spPr>
        <p:txBody>
          <a:bodyPr wrap="none">
            <a:spAutoFit/>
          </a:bodyPr>
          <a:lstStyle/>
          <a:p>
            <a:fld id="{246DD1F1-6D3D-D245-A881-36ED35107ADB}" type="slidenum">
              <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a:t>
            </a:fld>
            <a:endParaRPr lang="en-US" sz="2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295510"/>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ppt-header"/>
          <p:cNvPicPr>
            <a:picLocks noChangeAspect="1" noChangeArrowheads="1"/>
          </p:cNvPicPr>
          <p:nvPr userDrawn="1"/>
        </p:nvPicPr>
        <p:blipFill>
          <a:blip r:embed="rId7" cstate="email">
            <a:clrChange>
              <a:clrFrom>
                <a:srgbClr val="E8373F"/>
              </a:clrFrom>
              <a:clrTo>
                <a:srgbClr val="E8373F">
                  <a:alpha val="0"/>
                </a:srgbClr>
              </a:clrTo>
            </a:clrChange>
            <a:extLst>
              <a:ext uri="{28A0092B-C50C-407E-A947-70E740481C1C}">
                <a14:useLocalDpi xmlns:a14="http://schemas.microsoft.com/office/drawing/2010/main"/>
              </a:ext>
            </a:extLst>
          </a:blip>
          <a:srcRect/>
          <a:stretch>
            <a:fillRect/>
          </a:stretch>
        </p:blipFill>
        <p:spPr bwMode="auto">
          <a:xfrm>
            <a:off x="0" y="0"/>
            <a:ext cx="9144000" cy="1005728"/>
          </a:xfrm>
          <a:prstGeom prst="rect">
            <a:avLst/>
          </a:prstGeom>
          <a:solidFill>
            <a:srgbClr val="B31B23"/>
          </a:solidFill>
          <a:ln w="9525">
            <a:noFill/>
            <a:miter lim="800000"/>
            <a:headEnd/>
            <a:tailEnd/>
          </a:ln>
        </p:spPr>
      </p:pic>
      <p:sp>
        <p:nvSpPr>
          <p:cNvPr id="1027" name="Rectangle 2"/>
          <p:cNvSpPr>
            <a:spLocks noGrp="1" noChangeArrowheads="1"/>
          </p:cNvSpPr>
          <p:nvPr>
            <p:ph type="title"/>
          </p:nvPr>
        </p:nvSpPr>
        <p:spPr bwMode="auto">
          <a:xfrm>
            <a:off x="457489" y="67235"/>
            <a:ext cx="8229023" cy="874059"/>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endParaRPr lang="en-US"/>
          </a:p>
        </p:txBody>
      </p:sp>
      <p:sp>
        <p:nvSpPr>
          <p:cNvPr id="1028" name="Rectangle 3"/>
          <p:cNvSpPr>
            <a:spLocks noGrp="1" noChangeArrowheads="1"/>
          </p:cNvSpPr>
          <p:nvPr>
            <p:ph type="body" idx="1"/>
          </p:nvPr>
        </p:nvSpPr>
        <p:spPr bwMode="auto">
          <a:xfrm>
            <a:off x="457489" y="1599640"/>
            <a:ext cx="8229023" cy="4527176"/>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endParaRPr lang="en-US"/>
          </a:p>
        </p:txBody>
      </p:sp>
      <p:pic>
        <p:nvPicPr>
          <p:cNvPr id="6" name="Picture 5">
            <a:extLst>
              <a:ext uri="{FF2B5EF4-FFF2-40B4-BE49-F238E27FC236}">
                <a16:creationId xmlns:a16="http://schemas.microsoft.com/office/drawing/2014/main" id="{801D7942-2360-6E4B-B04D-175F9AE7DF3A}"/>
              </a:ext>
            </a:extLst>
          </p:cNvPr>
          <p:cNvPicPr/>
          <p:nvPr userDrawn="1"/>
        </p:nvPicPr>
        <p:blipFill>
          <a:blip r:embed="rId8" cstate="email">
            <a:extLst>
              <a:ext uri="{28A0092B-C50C-407E-A947-70E740481C1C}">
                <a14:useLocalDpi xmlns:a14="http://schemas.microsoft.com/office/drawing/2010/main"/>
              </a:ext>
            </a:extLst>
          </a:blip>
          <a:stretch>
            <a:fillRect/>
          </a:stretch>
        </p:blipFill>
        <p:spPr>
          <a:xfrm>
            <a:off x="0" y="6356580"/>
            <a:ext cx="9144000" cy="501420"/>
          </a:xfrm>
          <a:prstGeom prst="rect">
            <a:avLst/>
          </a:prstGeom>
        </p:spPr>
      </p:pic>
    </p:spTree>
    <p:extLst>
      <p:ext uri="{BB962C8B-B14F-4D97-AF65-F5344CB8AC3E}">
        <p14:creationId xmlns:p14="http://schemas.microsoft.com/office/powerpoint/2010/main" val="32396565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0" r:id="rId5"/>
  </p:sldLayoutIdLst>
  <p:hf sldNum="0" hdr="0" dt="0"/>
  <p:txStyles>
    <p:titleStyle>
      <a:lvl1pPr algn="l" defTabSz="899320" rtl="0" eaLnBrk="0" fontAlgn="base" hangingPunct="0">
        <a:spcBef>
          <a:spcPct val="0"/>
        </a:spcBef>
        <a:spcAft>
          <a:spcPct val="0"/>
        </a:spcAft>
        <a:defRPr sz="3530" b="1">
          <a:solidFill>
            <a:schemeClr val="bg1"/>
          </a:solidFill>
          <a:latin typeface="+mj-lt"/>
          <a:ea typeface="+mj-ea"/>
          <a:cs typeface="+mj-cs"/>
        </a:defRPr>
      </a:lvl1pPr>
      <a:lvl2pPr algn="l" defTabSz="899320" rtl="0" eaLnBrk="0" fontAlgn="base" hangingPunct="0">
        <a:spcBef>
          <a:spcPct val="0"/>
        </a:spcBef>
        <a:spcAft>
          <a:spcPct val="0"/>
        </a:spcAft>
        <a:defRPr sz="4324">
          <a:solidFill>
            <a:schemeClr val="tx2"/>
          </a:solidFill>
          <a:latin typeface="Arial" charset="0"/>
        </a:defRPr>
      </a:lvl2pPr>
      <a:lvl3pPr algn="l" defTabSz="899320" rtl="0" eaLnBrk="0" fontAlgn="base" hangingPunct="0">
        <a:spcBef>
          <a:spcPct val="0"/>
        </a:spcBef>
        <a:spcAft>
          <a:spcPct val="0"/>
        </a:spcAft>
        <a:defRPr sz="4324">
          <a:solidFill>
            <a:schemeClr val="tx2"/>
          </a:solidFill>
          <a:latin typeface="Arial" charset="0"/>
        </a:defRPr>
      </a:lvl3pPr>
      <a:lvl4pPr algn="l" defTabSz="899320" rtl="0" eaLnBrk="0" fontAlgn="base" hangingPunct="0">
        <a:spcBef>
          <a:spcPct val="0"/>
        </a:spcBef>
        <a:spcAft>
          <a:spcPct val="0"/>
        </a:spcAft>
        <a:defRPr sz="4324">
          <a:solidFill>
            <a:schemeClr val="tx2"/>
          </a:solidFill>
          <a:latin typeface="Arial" charset="0"/>
        </a:defRPr>
      </a:lvl4pPr>
      <a:lvl5pPr algn="l" defTabSz="899320" rtl="0" eaLnBrk="0" fontAlgn="base" hangingPunct="0">
        <a:spcBef>
          <a:spcPct val="0"/>
        </a:spcBef>
        <a:spcAft>
          <a:spcPct val="0"/>
        </a:spcAft>
        <a:defRPr sz="4324">
          <a:solidFill>
            <a:schemeClr val="tx2"/>
          </a:solidFill>
          <a:latin typeface="Arial" charset="0"/>
        </a:defRPr>
      </a:lvl5pPr>
      <a:lvl6pPr marL="403433" algn="l" defTabSz="899320" rtl="0" fontAlgn="base">
        <a:spcBef>
          <a:spcPct val="0"/>
        </a:spcBef>
        <a:spcAft>
          <a:spcPct val="0"/>
        </a:spcAft>
        <a:defRPr sz="4324">
          <a:solidFill>
            <a:schemeClr val="tx2"/>
          </a:solidFill>
          <a:latin typeface="Arial" charset="0"/>
        </a:defRPr>
      </a:lvl6pPr>
      <a:lvl7pPr marL="806867" algn="l" defTabSz="899320" rtl="0" fontAlgn="base">
        <a:spcBef>
          <a:spcPct val="0"/>
        </a:spcBef>
        <a:spcAft>
          <a:spcPct val="0"/>
        </a:spcAft>
        <a:defRPr sz="4324">
          <a:solidFill>
            <a:schemeClr val="tx2"/>
          </a:solidFill>
          <a:latin typeface="Arial" charset="0"/>
        </a:defRPr>
      </a:lvl7pPr>
      <a:lvl8pPr marL="1210300" algn="l" defTabSz="899320" rtl="0" fontAlgn="base">
        <a:spcBef>
          <a:spcPct val="0"/>
        </a:spcBef>
        <a:spcAft>
          <a:spcPct val="0"/>
        </a:spcAft>
        <a:defRPr sz="4324">
          <a:solidFill>
            <a:schemeClr val="tx2"/>
          </a:solidFill>
          <a:latin typeface="Arial" charset="0"/>
        </a:defRPr>
      </a:lvl8pPr>
      <a:lvl9pPr marL="1613733" algn="l" defTabSz="899320" rtl="0" fontAlgn="base">
        <a:spcBef>
          <a:spcPct val="0"/>
        </a:spcBef>
        <a:spcAft>
          <a:spcPct val="0"/>
        </a:spcAft>
        <a:defRPr sz="4324">
          <a:solidFill>
            <a:schemeClr val="tx2"/>
          </a:solidFill>
          <a:latin typeface="Arial" charset="0"/>
        </a:defRPr>
      </a:lvl9pPr>
    </p:titleStyle>
    <p:bodyStyle>
      <a:lvl1pPr marL="337596" indent="-337596" algn="l" defTabSz="899320" rtl="0" eaLnBrk="0" fontAlgn="base" hangingPunct="0">
        <a:spcBef>
          <a:spcPct val="20000"/>
        </a:spcBef>
        <a:spcAft>
          <a:spcPct val="0"/>
        </a:spcAft>
        <a:buChar char="•"/>
        <a:defRPr sz="2824">
          <a:solidFill>
            <a:schemeClr val="tx1"/>
          </a:solidFill>
          <a:latin typeface="+mn-lt"/>
          <a:ea typeface="+mn-ea"/>
          <a:cs typeface="+mn-cs"/>
        </a:defRPr>
      </a:lvl1pPr>
      <a:lvl2pPr marL="729822" indent="-280162" algn="l" defTabSz="899320" rtl="0" eaLnBrk="0" fontAlgn="base" hangingPunct="0">
        <a:spcBef>
          <a:spcPct val="20000"/>
        </a:spcBef>
        <a:spcAft>
          <a:spcPct val="0"/>
        </a:spcAft>
        <a:buChar char="–"/>
        <a:defRPr sz="2735">
          <a:solidFill>
            <a:schemeClr val="tx1"/>
          </a:solidFill>
          <a:latin typeface="+mn-lt"/>
        </a:defRPr>
      </a:lvl2pPr>
      <a:lvl3pPr marL="1123450" indent="-224130" algn="l" defTabSz="899320" rtl="0" eaLnBrk="0" fontAlgn="base" hangingPunct="0">
        <a:spcBef>
          <a:spcPct val="20000"/>
        </a:spcBef>
        <a:spcAft>
          <a:spcPct val="0"/>
        </a:spcAft>
        <a:buChar char="•"/>
        <a:defRPr sz="2382">
          <a:solidFill>
            <a:schemeClr val="tx1"/>
          </a:solidFill>
          <a:latin typeface="+mn-lt"/>
        </a:defRPr>
      </a:lvl3pPr>
      <a:lvl4pPr marL="1573110" indent="-224130" algn="l" defTabSz="899320" rtl="0" eaLnBrk="0" fontAlgn="base" hangingPunct="0">
        <a:spcBef>
          <a:spcPct val="20000"/>
        </a:spcBef>
        <a:spcAft>
          <a:spcPct val="0"/>
        </a:spcAft>
        <a:buChar char="–"/>
        <a:defRPr sz="1941">
          <a:solidFill>
            <a:schemeClr val="tx1"/>
          </a:solidFill>
          <a:latin typeface="+mn-lt"/>
        </a:defRPr>
      </a:lvl4pPr>
      <a:lvl5pPr marL="2022770" indent="-224130" algn="l" defTabSz="899320" rtl="0" eaLnBrk="0" fontAlgn="base" hangingPunct="0">
        <a:spcBef>
          <a:spcPct val="20000"/>
        </a:spcBef>
        <a:spcAft>
          <a:spcPct val="0"/>
        </a:spcAft>
        <a:buChar char="»"/>
        <a:defRPr sz="1941">
          <a:solidFill>
            <a:schemeClr val="tx1"/>
          </a:solidFill>
          <a:latin typeface="+mn-lt"/>
        </a:defRPr>
      </a:lvl5pPr>
      <a:lvl6pPr marL="2426203" indent="-224130" algn="l" defTabSz="899320" rtl="0" fontAlgn="base">
        <a:spcBef>
          <a:spcPct val="20000"/>
        </a:spcBef>
        <a:spcAft>
          <a:spcPct val="0"/>
        </a:spcAft>
        <a:buChar char="»"/>
        <a:defRPr sz="1941">
          <a:solidFill>
            <a:schemeClr val="tx1"/>
          </a:solidFill>
          <a:latin typeface="+mn-lt"/>
        </a:defRPr>
      </a:lvl6pPr>
      <a:lvl7pPr marL="2829636" indent="-224130" algn="l" defTabSz="899320" rtl="0" fontAlgn="base">
        <a:spcBef>
          <a:spcPct val="20000"/>
        </a:spcBef>
        <a:spcAft>
          <a:spcPct val="0"/>
        </a:spcAft>
        <a:buChar char="»"/>
        <a:defRPr sz="1941">
          <a:solidFill>
            <a:schemeClr val="tx1"/>
          </a:solidFill>
          <a:latin typeface="+mn-lt"/>
        </a:defRPr>
      </a:lvl7pPr>
      <a:lvl8pPr marL="3233069" indent="-224130" algn="l" defTabSz="899320" rtl="0" fontAlgn="base">
        <a:spcBef>
          <a:spcPct val="20000"/>
        </a:spcBef>
        <a:spcAft>
          <a:spcPct val="0"/>
        </a:spcAft>
        <a:buChar char="»"/>
        <a:defRPr sz="1941">
          <a:solidFill>
            <a:schemeClr val="tx1"/>
          </a:solidFill>
          <a:latin typeface="+mn-lt"/>
        </a:defRPr>
      </a:lvl8pPr>
      <a:lvl9pPr marL="3636503" indent="-224130" algn="l" defTabSz="899320" rtl="0" fontAlgn="base">
        <a:spcBef>
          <a:spcPct val="20000"/>
        </a:spcBef>
        <a:spcAft>
          <a:spcPct val="0"/>
        </a:spcAft>
        <a:buChar char="»"/>
        <a:defRPr sz="1941">
          <a:solidFill>
            <a:schemeClr val="tx1"/>
          </a:solidFill>
          <a:latin typeface="+mn-lt"/>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ppt-header"/>
          <p:cNvPicPr>
            <a:picLocks noChangeAspect="1" noChangeArrowheads="1"/>
          </p:cNvPicPr>
          <p:nvPr userDrawn="1"/>
        </p:nvPicPr>
        <p:blipFill>
          <a:blip r:embed="rId7" cstate="email">
            <a:clrChange>
              <a:clrFrom>
                <a:srgbClr val="E8373F"/>
              </a:clrFrom>
              <a:clrTo>
                <a:srgbClr val="E8373F">
                  <a:alpha val="0"/>
                </a:srgbClr>
              </a:clrTo>
            </a:clrChange>
            <a:extLst>
              <a:ext uri="{28A0092B-C50C-407E-A947-70E740481C1C}">
                <a14:useLocalDpi xmlns:a14="http://schemas.microsoft.com/office/drawing/2010/main"/>
              </a:ext>
            </a:extLst>
          </a:blip>
          <a:srcRect/>
          <a:stretch>
            <a:fillRect/>
          </a:stretch>
        </p:blipFill>
        <p:spPr bwMode="auto">
          <a:xfrm>
            <a:off x="0" y="0"/>
            <a:ext cx="9144000" cy="1005728"/>
          </a:xfrm>
          <a:prstGeom prst="rect">
            <a:avLst/>
          </a:prstGeom>
          <a:solidFill>
            <a:srgbClr val="B31B23"/>
          </a:solidFill>
          <a:ln w="9525">
            <a:noFill/>
            <a:miter lim="800000"/>
            <a:headEnd/>
            <a:tailEnd/>
          </a:ln>
        </p:spPr>
      </p:pic>
      <p:sp>
        <p:nvSpPr>
          <p:cNvPr id="1027" name="Rectangle 2"/>
          <p:cNvSpPr>
            <a:spLocks noGrp="1" noChangeArrowheads="1"/>
          </p:cNvSpPr>
          <p:nvPr>
            <p:ph type="title"/>
          </p:nvPr>
        </p:nvSpPr>
        <p:spPr bwMode="auto">
          <a:xfrm>
            <a:off x="457489" y="67235"/>
            <a:ext cx="8229023" cy="874059"/>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endParaRPr lang="en-US"/>
          </a:p>
        </p:txBody>
      </p:sp>
      <p:sp>
        <p:nvSpPr>
          <p:cNvPr id="1028" name="Rectangle 3"/>
          <p:cNvSpPr>
            <a:spLocks noGrp="1" noChangeArrowheads="1"/>
          </p:cNvSpPr>
          <p:nvPr>
            <p:ph type="body" idx="1"/>
          </p:nvPr>
        </p:nvSpPr>
        <p:spPr bwMode="auto">
          <a:xfrm>
            <a:off x="457489" y="1599640"/>
            <a:ext cx="8229023" cy="4527176"/>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endParaRPr lang="en-US"/>
          </a:p>
        </p:txBody>
      </p:sp>
      <p:pic>
        <p:nvPicPr>
          <p:cNvPr id="6" name="Picture 5">
            <a:extLst>
              <a:ext uri="{FF2B5EF4-FFF2-40B4-BE49-F238E27FC236}">
                <a16:creationId xmlns:a16="http://schemas.microsoft.com/office/drawing/2014/main" id="{801D7942-2360-6E4B-B04D-175F9AE7DF3A}"/>
              </a:ext>
            </a:extLst>
          </p:cNvPr>
          <p:cNvPicPr/>
          <p:nvPr userDrawn="1"/>
        </p:nvPicPr>
        <p:blipFill>
          <a:blip r:embed="rId8" cstate="email">
            <a:extLst>
              <a:ext uri="{28A0092B-C50C-407E-A947-70E740481C1C}">
                <a14:useLocalDpi xmlns:a14="http://schemas.microsoft.com/office/drawing/2010/main"/>
              </a:ext>
            </a:extLst>
          </a:blip>
          <a:stretch>
            <a:fillRect/>
          </a:stretch>
        </p:blipFill>
        <p:spPr>
          <a:xfrm>
            <a:off x="0" y="6356580"/>
            <a:ext cx="9144000" cy="501420"/>
          </a:xfrm>
          <a:prstGeom prst="rect">
            <a:avLst/>
          </a:prstGeom>
        </p:spPr>
      </p:pic>
    </p:spTree>
    <p:extLst>
      <p:ext uri="{BB962C8B-B14F-4D97-AF65-F5344CB8AC3E}">
        <p14:creationId xmlns:p14="http://schemas.microsoft.com/office/powerpoint/2010/main" val="33574300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2" r:id="rId5"/>
  </p:sldLayoutIdLst>
  <p:hf sldNum="0" hdr="0" dt="0"/>
  <p:txStyles>
    <p:titleStyle>
      <a:lvl1pPr algn="l" defTabSz="899320" rtl="0" eaLnBrk="0" fontAlgn="base" hangingPunct="0">
        <a:spcBef>
          <a:spcPct val="0"/>
        </a:spcBef>
        <a:spcAft>
          <a:spcPct val="0"/>
        </a:spcAft>
        <a:defRPr sz="3530" b="1">
          <a:solidFill>
            <a:schemeClr val="bg1"/>
          </a:solidFill>
          <a:latin typeface="+mj-lt"/>
          <a:ea typeface="+mj-ea"/>
          <a:cs typeface="+mj-cs"/>
        </a:defRPr>
      </a:lvl1pPr>
      <a:lvl2pPr algn="l" defTabSz="899320" rtl="0" eaLnBrk="0" fontAlgn="base" hangingPunct="0">
        <a:spcBef>
          <a:spcPct val="0"/>
        </a:spcBef>
        <a:spcAft>
          <a:spcPct val="0"/>
        </a:spcAft>
        <a:defRPr sz="4324">
          <a:solidFill>
            <a:schemeClr val="tx2"/>
          </a:solidFill>
          <a:latin typeface="Arial" charset="0"/>
        </a:defRPr>
      </a:lvl2pPr>
      <a:lvl3pPr algn="l" defTabSz="899320" rtl="0" eaLnBrk="0" fontAlgn="base" hangingPunct="0">
        <a:spcBef>
          <a:spcPct val="0"/>
        </a:spcBef>
        <a:spcAft>
          <a:spcPct val="0"/>
        </a:spcAft>
        <a:defRPr sz="4324">
          <a:solidFill>
            <a:schemeClr val="tx2"/>
          </a:solidFill>
          <a:latin typeface="Arial" charset="0"/>
        </a:defRPr>
      </a:lvl3pPr>
      <a:lvl4pPr algn="l" defTabSz="899320" rtl="0" eaLnBrk="0" fontAlgn="base" hangingPunct="0">
        <a:spcBef>
          <a:spcPct val="0"/>
        </a:spcBef>
        <a:spcAft>
          <a:spcPct val="0"/>
        </a:spcAft>
        <a:defRPr sz="4324">
          <a:solidFill>
            <a:schemeClr val="tx2"/>
          </a:solidFill>
          <a:latin typeface="Arial" charset="0"/>
        </a:defRPr>
      </a:lvl4pPr>
      <a:lvl5pPr algn="l" defTabSz="899320" rtl="0" eaLnBrk="0" fontAlgn="base" hangingPunct="0">
        <a:spcBef>
          <a:spcPct val="0"/>
        </a:spcBef>
        <a:spcAft>
          <a:spcPct val="0"/>
        </a:spcAft>
        <a:defRPr sz="4324">
          <a:solidFill>
            <a:schemeClr val="tx2"/>
          </a:solidFill>
          <a:latin typeface="Arial" charset="0"/>
        </a:defRPr>
      </a:lvl5pPr>
      <a:lvl6pPr marL="403433" algn="l" defTabSz="899320" rtl="0" fontAlgn="base">
        <a:spcBef>
          <a:spcPct val="0"/>
        </a:spcBef>
        <a:spcAft>
          <a:spcPct val="0"/>
        </a:spcAft>
        <a:defRPr sz="4324">
          <a:solidFill>
            <a:schemeClr val="tx2"/>
          </a:solidFill>
          <a:latin typeface="Arial" charset="0"/>
        </a:defRPr>
      </a:lvl6pPr>
      <a:lvl7pPr marL="806867" algn="l" defTabSz="899320" rtl="0" fontAlgn="base">
        <a:spcBef>
          <a:spcPct val="0"/>
        </a:spcBef>
        <a:spcAft>
          <a:spcPct val="0"/>
        </a:spcAft>
        <a:defRPr sz="4324">
          <a:solidFill>
            <a:schemeClr val="tx2"/>
          </a:solidFill>
          <a:latin typeface="Arial" charset="0"/>
        </a:defRPr>
      </a:lvl7pPr>
      <a:lvl8pPr marL="1210300" algn="l" defTabSz="899320" rtl="0" fontAlgn="base">
        <a:spcBef>
          <a:spcPct val="0"/>
        </a:spcBef>
        <a:spcAft>
          <a:spcPct val="0"/>
        </a:spcAft>
        <a:defRPr sz="4324">
          <a:solidFill>
            <a:schemeClr val="tx2"/>
          </a:solidFill>
          <a:latin typeface="Arial" charset="0"/>
        </a:defRPr>
      </a:lvl8pPr>
      <a:lvl9pPr marL="1613733" algn="l" defTabSz="899320" rtl="0" fontAlgn="base">
        <a:spcBef>
          <a:spcPct val="0"/>
        </a:spcBef>
        <a:spcAft>
          <a:spcPct val="0"/>
        </a:spcAft>
        <a:defRPr sz="4324">
          <a:solidFill>
            <a:schemeClr val="tx2"/>
          </a:solidFill>
          <a:latin typeface="Arial" charset="0"/>
        </a:defRPr>
      </a:lvl9pPr>
    </p:titleStyle>
    <p:bodyStyle>
      <a:lvl1pPr marL="337596" indent="-337596" algn="l" defTabSz="899320" rtl="0" eaLnBrk="0" fontAlgn="base" hangingPunct="0">
        <a:spcBef>
          <a:spcPct val="20000"/>
        </a:spcBef>
        <a:spcAft>
          <a:spcPct val="0"/>
        </a:spcAft>
        <a:buChar char="•"/>
        <a:defRPr sz="2824">
          <a:solidFill>
            <a:schemeClr val="tx1"/>
          </a:solidFill>
          <a:latin typeface="+mn-lt"/>
          <a:ea typeface="+mn-ea"/>
          <a:cs typeface="+mn-cs"/>
        </a:defRPr>
      </a:lvl1pPr>
      <a:lvl2pPr marL="729822" indent="-280162" algn="l" defTabSz="899320" rtl="0" eaLnBrk="0" fontAlgn="base" hangingPunct="0">
        <a:spcBef>
          <a:spcPct val="20000"/>
        </a:spcBef>
        <a:spcAft>
          <a:spcPct val="0"/>
        </a:spcAft>
        <a:buChar char="–"/>
        <a:defRPr sz="2735">
          <a:solidFill>
            <a:schemeClr val="tx1"/>
          </a:solidFill>
          <a:latin typeface="+mn-lt"/>
        </a:defRPr>
      </a:lvl2pPr>
      <a:lvl3pPr marL="1123450" indent="-224130" algn="l" defTabSz="899320" rtl="0" eaLnBrk="0" fontAlgn="base" hangingPunct="0">
        <a:spcBef>
          <a:spcPct val="20000"/>
        </a:spcBef>
        <a:spcAft>
          <a:spcPct val="0"/>
        </a:spcAft>
        <a:buChar char="•"/>
        <a:defRPr sz="2382">
          <a:solidFill>
            <a:schemeClr val="tx1"/>
          </a:solidFill>
          <a:latin typeface="+mn-lt"/>
        </a:defRPr>
      </a:lvl3pPr>
      <a:lvl4pPr marL="1573110" indent="-224130" algn="l" defTabSz="899320" rtl="0" eaLnBrk="0" fontAlgn="base" hangingPunct="0">
        <a:spcBef>
          <a:spcPct val="20000"/>
        </a:spcBef>
        <a:spcAft>
          <a:spcPct val="0"/>
        </a:spcAft>
        <a:buChar char="–"/>
        <a:defRPr sz="1941">
          <a:solidFill>
            <a:schemeClr val="tx1"/>
          </a:solidFill>
          <a:latin typeface="+mn-lt"/>
        </a:defRPr>
      </a:lvl4pPr>
      <a:lvl5pPr marL="2022770" indent="-224130" algn="l" defTabSz="899320" rtl="0" eaLnBrk="0" fontAlgn="base" hangingPunct="0">
        <a:spcBef>
          <a:spcPct val="20000"/>
        </a:spcBef>
        <a:spcAft>
          <a:spcPct val="0"/>
        </a:spcAft>
        <a:buChar char="»"/>
        <a:defRPr sz="1941">
          <a:solidFill>
            <a:schemeClr val="tx1"/>
          </a:solidFill>
          <a:latin typeface="+mn-lt"/>
        </a:defRPr>
      </a:lvl5pPr>
      <a:lvl6pPr marL="2426203" indent="-224130" algn="l" defTabSz="899320" rtl="0" fontAlgn="base">
        <a:spcBef>
          <a:spcPct val="20000"/>
        </a:spcBef>
        <a:spcAft>
          <a:spcPct val="0"/>
        </a:spcAft>
        <a:buChar char="»"/>
        <a:defRPr sz="1941">
          <a:solidFill>
            <a:schemeClr val="tx1"/>
          </a:solidFill>
          <a:latin typeface="+mn-lt"/>
        </a:defRPr>
      </a:lvl6pPr>
      <a:lvl7pPr marL="2829636" indent="-224130" algn="l" defTabSz="899320" rtl="0" fontAlgn="base">
        <a:spcBef>
          <a:spcPct val="20000"/>
        </a:spcBef>
        <a:spcAft>
          <a:spcPct val="0"/>
        </a:spcAft>
        <a:buChar char="»"/>
        <a:defRPr sz="1941">
          <a:solidFill>
            <a:schemeClr val="tx1"/>
          </a:solidFill>
          <a:latin typeface="+mn-lt"/>
        </a:defRPr>
      </a:lvl7pPr>
      <a:lvl8pPr marL="3233069" indent="-224130" algn="l" defTabSz="899320" rtl="0" fontAlgn="base">
        <a:spcBef>
          <a:spcPct val="20000"/>
        </a:spcBef>
        <a:spcAft>
          <a:spcPct val="0"/>
        </a:spcAft>
        <a:buChar char="»"/>
        <a:defRPr sz="1941">
          <a:solidFill>
            <a:schemeClr val="tx1"/>
          </a:solidFill>
          <a:latin typeface="+mn-lt"/>
        </a:defRPr>
      </a:lvl8pPr>
      <a:lvl9pPr marL="3636503" indent="-224130" algn="l" defTabSz="899320" rtl="0" fontAlgn="base">
        <a:spcBef>
          <a:spcPct val="20000"/>
        </a:spcBef>
        <a:spcAft>
          <a:spcPct val="0"/>
        </a:spcAft>
        <a:buChar char="»"/>
        <a:defRPr sz="1941">
          <a:solidFill>
            <a:schemeClr val="tx1"/>
          </a:solidFill>
          <a:latin typeface="+mn-lt"/>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ppt-header"/>
          <p:cNvPicPr>
            <a:picLocks noChangeAspect="1" noChangeArrowheads="1"/>
          </p:cNvPicPr>
          <p:nvPr userDrawn="1"/>
        </p:nvPicPr>
        <p:blipFill>
          <a:blip r:embed="rId8" cstate="print">
            <a:clrChange>
              <a:clrFrom>
                <a:srgbClr val="E8373F"/>
              </a:clrFrom>
              <a:clrTo>
                <a:srgbClr val="E8373F">
                  <a:alpha val="0"/>
                </a:srgbClr>
              </a:clrTo>
            </a:clrChange>
          </a:blip>
          <a:srcRect/>
          <a:stretch>
            <a:fillRect/>
          </a:stretch>
        </p:blipFill>
        <p:spPr bwMode="auto">
          <a:xfrm>
            <a:off x="0" y="0"/>
            <a:ext cx="9144000" cy="1005728"/>
          </a:xfrm>
          <a:prstGeom prst="rect">
            <a:avLst/>
          </a:prstGeom>
          <a:solidFill>
            <a:srgbClr val="B31B23"/>
          </a:solidFill>
          <a:ln w="9525">
            <a:noFill/>
            <a:miter lim="800000"/>
            <a:headEnd/>
            <a:tailEnd/>
          </a:ln>
        </p:spPr>
      </p:pic>
      <p:sp>
        <p:nvSpPr>
          <p:cNvPr id="1027" name="Rectangle 2"/>
          <p:cNvSpPr>
            <a:spLocks noGrp="1" noChangeArrowheads="1"/>
          </p:cNvSpPr>
          <p:nvPr>
            <p:ph type="title"/>
          </p:nvPr>
        </p:nvSpPr>
        <p:spPr bwMode="auto">
          <a:xfrm>
            <a:off x="457489" y="67235"/>
            <a:ext cx="8229023" cy="874059"/>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endParaRPr lang="en-US"/>
          </a:p>
        </p:txBody>
      </p:sp>
      <p:sp>
        <p:nvSpPr>
          <p:cNvPr id="1028" name="Rectangle 3"/>
          <p:cNvSpPr>
            <a:spLocks noGrp="1" noChangeArrowheads="1"/>
          </p:cNvSpPr>
          <p:nvPr>
            <p:ph type="body" idx="1"/>
          </p:nvPr>
        </p:nvSpPr>
        <p:spPr bwMode="auto">
          <a:xfrm>
            <a:off x="457489" y="1599640"/>
            <a:ext cx="8229023" cy="4527176"/>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345995539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1" r:id="rId5"/>
    <p:sldLayoutId id="2147483712" r:id="rId6"/>
  </p:sldLayoutIdLst>
  <p:hf sldNum="0" hdr="0" dt="0"/>
  <p:txStyles>
    <p:titleStyle>
      <a:lvl1pPr algn="l" defTabSz="899320" rtl="0" eaLnBrk="0" fontAlgn="base" hangingPunct="0">
        <a:spcBef>
          <a:spcPct val="0"/>
        </a:spcBef>
        <a:spcAft>
          <a:spcPct val="0"/>
        </a:spcAft>
        <a:defRPr sz="3530" b="1">
          <a:solidFill>
            <a:schemeClr val="bg1"/>
          </a:solidFill>
          <a:latin typeface="+mj-lt"/>
          <a:ea typeface="+mj-ea"/>
          <a:cs typeface="+mj-cs"/>
        </a:defRPr>
      </a:lvl1pPr>
      <a:lvl2pPr algn="l" defTabSz="899320" rtl="0" eaLnBrk="0" fontAlgn="base" hangingPunct="0">
        <a:spcBef>
          <a:spcPct val="0"/>
        </a:spcBef>
        <a:spcAft>
          <a:spcPct val="0"/>
        </a:spcAft>
        <a:defRPr sz="4324">
          <a:solidFill>
            <a:schemeClr val="tx2"/>
          </a:solidFill>
          <a:latin typeface="Arial" charset="0"/>
        </a:defRPr>
      </a:lvl2pPr>
      <a:lvl3pPr algn="l" defTabSz="899320" rtl="0" eaLnBrk="0" fontAlgn="base" hangingPunct="0">
        <a:spcBef>
          <a:spcPct val="0"/>
        </a:spcBef>
        <a:spcAft>
          <a:spcPct val="0"/>
        </a:spcAft>
        <a:defRPr sz="4324">
          <a:solidFill>
            <a:schemeClr val="tx2"/>
          </a:solidFill>
          <a:latin typeface="Arial" charset="0"/>
        </a:defRPr>
      </a:lvl3pPr>
      <a:lvl4pPr algn="l" defTabSz="899320" rtl="0" eaLnBrk="0" fontAlgn="base" hangingPunct="0">
        <a:spcBef>
          <a:spcPct val="0"/>
        </a:spcBef>
        <a:spcAft>
          <a:spcPct val="0"/>
        </a:spcAft>
        <a:defRPr sz="4324">
          <a:solidFill>
            <a:schemeClr val="tx2"/>
          </a:solidFill>
          <a:latin typeface="Arial" charset="0"/>
        </a:defRPr>
      </a:lvl4pPr>
      <a:lvl5pPr algn="l" defTabSz="899320" rtl="0" eaLnBrk="0" fontAlgn="base" hangingPunct="0">
        <a:spcBef>
          <a:spcPct val="0"/>
        </a:spcBef>
        <a:spcAft>
          <a:spcPct val="0"/>
        </a:spcAft>
        <a:defRPr sz="4324">
          <a:solidFill>
            <a:schemeClr val="tx2"/>
          </a:solidFill>
          <a:latin typeface="Arial" charset="0"/>
        </a:defRPr>
      </a:lvl5pPr>
      <a:lvl6pPr marL="403433" algn="l" defTabSz="899320" rtl="0" fontAlgn="base">
        <a:spcBef>
          <a:spcPct val="0"/>
        </a:spcBef>
        <a:spcAft>
          <a:spcPct val="0"/>
        </a:spcAft>
        <a:defRPr sz="4324">
          <a:solidFill>
            <a:schemeClr val="tx2"/>
          </a:solidFill>
          <a:latin typeface="Arial" charset="0"/>
        </a:defRPr>
      </a:lvl6pPr>
      <a:lvl7pPr marL="806867" algn="l" defTabSz="899320" rtl="0" fontAlgn="base">
        <a:spcBef>
          <a:spcPct val="0"/>
        </a:spcBef>
        <a:spcAft>
          <a:spcPct val="0"/>
        </a:spcAft>
        <a:defRPr sz="4324">
          <a:solidFill>
            <a:schemeClr val="tx2"/>
          </a:solidFill>
          <a:latin typeface="Arial" charset="0"/>
        </a:defRPr>
      </a:lvl7pPr>
      <a:lvl8pPr marL="1210300" algn="l" defTabSz="899320" rtl="0" fontAlgn="base">
        <a:spcBef>
          <a:spcPct val="0"/>
        </a:spcBef>
        <a:spcAft>
          <a:spcPct val="0"/>
        </a:spcAft>
        <a:defRPr sz="4324">
          <a:solidFill>
            <a:schemeClr val="tx2"/>
          </a:solidFill>
          <a:latin typeface="Arial" charset="0"/>
        </a:defRPr>
      </a:lvl8pPr>
      <a:lvl9pPr marL="1613733" algn="l" defTabSz="899320" rtl="0" fontAlgn="base">
        <a:spcBef>
          <a:spcPct val="0"/>
        </a:spcBef>
        <a:spcAft>
          <a:spcPct val="0"/>
        </a:spcAft>
        <a:defRPr sz="4324">
          <a:solidFill>
            <a:schemeClr val="tx2"/>
          </a:solidFill>
          <a:latin typeface="Arial" charset="0"/>
        </a:defRPr>
      </a:lvl9pPr>
    </p:titleStyle>
    <p:bodyStyle>
      <a:lvl1pPr marL="337596" indent="-337596" algn="l" defTabSz="899320" rtl="0" eaLnBrk="0" fontAlgn="base" hangingPunct="0">
        <a:spcBef>
          <a:spcPct val="20000"/>
        </a:spcBef>
        <a:spcAft>
          <a:spcPct val="0"/>
        </a:spcAft>
        <a:buChar char="•"/>
        <a:defRPr sz="2824">
          <a:solidFill>
            <a:schemeClr val="tx1"/>
          </a:solidFill>
          <a:latin typeface="+mn-lt"/>
          <a:ea typeface="+mn-ea"/>
          <a:cs typeface="+mn-cs"/>
        </a:defRPr>
      </a:lvl1pPr>
      <a:lvl2pPr marL="729822" indent="-280162" algn="l" defTabSz="899320" rtl="0" eaLnBrk="0" fontAlgn="base" hangingPunct="0">
        <a:spcBef>
          <a:spcPct val="20000"/>
        </a:spcBef>
        <a:spcAft>
          <a:spcPct val="0"/>
        </a:spcAft>
        <a:buChar char="–"/>
        <a:defRPr sz="2735">
          <a:solidFill>
            <a:schemeClr val="tx1"/>
          </a:solidFill>
          <a:latin typeface="+mn-lt"/>
        </a:defRPr>
      </a:lvl2pPr>
      <a:lvl3pPr marL="1123450" indent="-224130" algn="l" defTabSz="899320" rtl="0" eaLnBrk="0" fontAlgn="base" hangingPunct="0">
        <a:spcBef>
          <a:spcPct val="20000"/>
        </a:spcBef>
        <a:spcAft>
          <a:spcPct val="0"/>
        </a:spcAft>
        <a:buChar char="•"/>
        <a:defRPr sz="2382">
          <a:solidFill>
            <a:schemeClr val="tx1"/>
          </a:solidFill>
          <a:latin typeface="+mn-lt"/>
        </a:defRPr>
      </a:lvl3pPr>
      <a:lvl4pPr marL="1573110" indent="-224130" algn="l" defTabSz="899320" rtl="0" eaLnBrk="0" fontAlgn="base" hangingPunct="0">
        <a:spcBef>
          <a:spcPct val="20000"/>
        </a:spcBef>
        <a:spcAft>
          <a:spcPct val="0"/>
        </a:spcAft>
        <a:buChar char="–"/>
        <a:defRPr sz="1941">
          <a:solidFill>
            <a:schemeClr val="tx1"/>
          </a:solidFill>
          <a:latin typeface="+mn-lt"/>
        </a:defRPr>
      </a:lvl4pPr>
      <a:lvl5pPr marL="2022770" indent="-224130" algn="l" defTabSz="899320" rtl="0" eaLnBrk="0" fontAlgn="base" hangingPunct="0">
        <a:spcBef>
          <a:spcPct val="20000"/>
        </a:spcBef>
        <a:spcAft>
          <a:spcPct val="0"/>
        </a:spcAft>
        <a:buChar char="»"/>
        <a:defRPr sz="1941">
          <a:solidFill>
            <a:schemeClr val="tx1"/>
          </a:solidFill>
          <a:latin typeface="+mn-lt"/>
        </a:defRPr>
      </a:lvl5pPr>
      <a:lvl6pPr marL="2426203" indent="-224130" algn="l" defTabSz="899320" rtl="0" fontAlgn="base">
        <a:spcBef>
          <a:spcPct val="20000"/>
        </a:spcBef>
        <a:spcAft>
          <a:spcPct val="0"/>
        </a:spcAft>
        <a:buChar char="»"/>
        <a:defRPr sz="1941">
          <a:solidFill>
            <a:schemeClr val="tx1"/>
          </a:solidFill>
          <a:latin typeface="+mn-lt"/>
        </a:defRPr>
      </a:lvl6pPr>
      <a:lvl7pPr marL="2829636" indent="-224130" algn="l" defTabSz="899320" rtl="0" fontAlgn="base">
        <a:spcBef>
          <a:spcPct val="20000"/>
        </a:spcBef>
        <a:spcAft>
          <a:spcPct val="0"/>
        </a:spcAft>
        <a:buChar char="»"/>
        <a:defRPr sz="1941">
          <a:solidFill>
            <a:schemeClr val="tx1"/>
          </a:solidFill>
          <a:latin typeface="+mn-lt"/>
        </a:defRPr>
      </a:lvl7pPr>
      <a:lvl8pPr marL="3233069" indent="-224130" algn="l" defTabSz="899320" rtl="0" fontAlgn="base">
        <a:spcBef>
          <a:spcPct val="20000"/>
        </a:spcBef>
        <a:spcAft>
          <a:spcPct val="0"/>
        </a:spcAft>
        <a:buChar char="»"/>
        <a:defRPr sz="1941">
          <a:solidFill>
            <a:schemeClr val="tx1"/>
          </a:solidFill>
          <a:latin typeface="+mn-lt"/>
        </a:defRPr>
      </a:lvl8pPr>
      <a:lvl9pPr marL="3636503" indent="-224130" algn="l" defTabSz="899320" rtl="0" fontAlgn="base">
        <a:spcBef>
          <a:spcPct val="20000"/>
        </a:spcBef>
        <a:spcAft>
          <a:spcPct val="0"/>
        </a:spcAft>
        <a:buChar char="»"/>
        <a:defRPr sz="1941">
          <a:solidFill>
            <a:schemeClr val="tx1"/>
          </a:solidFill>
          <a:latin typeface="+mn-lt"/>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outs.ca/safety/safety.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scouts.ca/resources/bpp/procedures/volunteer-screening-procedure.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scouts.ca/safety/safety.html"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registration@scouts.c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help.scouts.ca/hc/en-ca/articles/207214673-How-to-Register-as-a-Volunteer-Scouter-"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s://help.scouts.ca/hc/en-ca/articles/4407276399636-Becoming-Volunteer-Ready-ACTIVE-" TargetMode="External"/><Relationship Id="rId4" Type="http://schemas.openxmlformats.org/officeDocument/2006/relationships/hyperlink" Target="https://help.scouts.ca/hc/en-ca/articles/360000890543-Youth-Volunteer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help.scouts.ca/hc/en-ca/articles/360013556852-Reference-checks-FAQ"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help.scouts.ca/hc/en-ca/articles/360013556852-Reference-checks-FAQ"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myscouts.c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elp.scouts.ca/hc/en-ca/articles/115001495146-Scouting-Fundamentals-including-Respect-in-Sport-for-Activity-Leader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s://help.scouts.ca/hc/en-ca/articles/115001495146-Scouting-Fundamentals-including-Respect-in-Sport-for-Activity-Leader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s://help.scouts.ca/hc/en-ca/articles/115001495146-Scouting-Fundamentals-including-Respect-in-Sport-for-Activity-Leader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hyperlink" Target="https://help.scouts.ca/hc/en-ca/articles/115001495146-Scouting-Fundamentals-including-Respect-in-Sport-for-Activity-Leader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help.scouts.ca/hc/en-ca/articles/213111406"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help.scouts.ca/hc/en-ca/articles/15212396461332-Police-Record-Check-PRC-Verification-and-Submission-Process" TargetMode="External"/><Relationship Id="rId4" Type="http://schemas.openxmlformats.org/officeDocument/2006/relationships/image" Target="../media/image20.sv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help.scouts.ca/hc/en-ca/articles/360035933292-Wood-Badge-I-for-The-Canadian-Path-My-Scouter-Development-Journey-as-a-Section-Scoute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9">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8262707"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title"/>
          </p:nvPr>
        </p:nvSpPr>
        <p:spPr>
          <a:xfrm>
            <a:off x="630936" y="4199861"/>
            <a:ext cx="6738052" cy="1862842"/>
          </a:xfrm>
        </p:spPr>
        <p:txBody>
          <a:bodyPr vert="horz" lIns="91440" tIns="45720" rIns="91440" bIns="45720" rtlCol="0" anchor="b">
            <a:normAutofit/>
          </a:bodyPr>
          <a:lstStyle/>
          <a:p>
            <a:pPr algn="l"/>
            <a:r>
              <a:rPr lang="en-US" sz="3200" dirty="0">
                <a:solidFill>
                  <a:srgbClr val="FFFFFF"/>
                </a:solidFill>
                <a:latin typeface="+mj-lt"/>
                <a:cs typeface="+mj-cs"/>
              </a:rPr>
              <a:t>New Scouter Onboarding Info Session</a:t>
            </a:r>
            <a:endParaRPr lang="en-US" sz="3200" dirty="0">
              <a:solidFill>
                <a:srgbClr val="FFFFFF"/>
              </a:solidFill>
              <a:latin typeface="Arial"/>
              <a:cs typeface="Arial"/>
            </a:endParaRPr>
          </a:p>
        </p:txBody>
      </p:sp>
    </p:spTree>
    <p:extLst>
      <p:ext uri="{BB962C8B-B14F-4D97-AF65-F5344CB8AC3E}">
        <p14:creationId xmlns:p14="http://schemas.microsoft.com/office/powerpoint/2010/main" val="3255966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2FA-A656-02B9-A70B-61A640DD40FD}"/>
              </a:ext>
            </a:extLst>
          </p:cNvPr>
          <p:cNvSpPr>
            <a:spLocks noGrp="1"/>
          </p:cNvSpPr>
          <p:nvPr>
            <p:ph type="title"/>
          </p:nvPr>
        </p:nvSpPr>
        <p:spPr/>
        <p:txBody>
          <a:bodyPr/>
          <a:lstStyle/>
          <a:p>
            <a:r>
              <a:rPr lang="en-US" dirty="0">
                <a:hlinkClick r:id="rId3"/>
              </a:rPr>
              <a:t>A Culture of Safety</a:t>
            </a:r>
            <a:endParaRPr lang="en-CA" dirty="0"/>
          </a:p>
        </p:txBody>
      </p:sp>
      <p:sp>
        <p:nvSpPr>
          <p:cNvPr id="3" name="Subtitle 2">
            <a:extLst>
              <a:ext uri="{FF2B5EF4-FFF2-40B4-BE49-F238E27FC236}">
                <a16:creationId xmlns:a16="http://schemas.microsoft.com/office/drawing/2014/main" id="{488E1EB1-87EE-643F-AA4E-52540EBB6584}"/>
              </a:ext>
            </a:extLst>
          </p:cNvPr>
          <p:cNvSpPr>
            <a:spLocks noGrp="1"/>
          </p:cNvSpPr>
          <p:nvPr>
            <p:ph idx="1"/>
          </p:nvPr>
        </p:nvSpPr>
        <p:spPr>
          <a:xfrm>
            <a:off x="628650" y="1173480"/>
            <a:ext cx="4895072" cy="4536013"/>
          </a:xfrm>
        </p:spPr>
        <p:txBody>
          <a:bodyPr/>
          <a:lstStyle/>
          <a:p>
            <a:pPr marL="0" indent="0">
              <a:buNone/>
            </a:pPr>
            <a:r>
              <a:rPr lang="en-US" dirty="0"/>
              <a:t>Volunteer onboarding is part of our safety culture. </a:t>
            </a:r>
          </a:p>
          <a:p>
            <a:pPr marL="0" indent="0">
              <a:buNone/>
            </a:pPr>
            <a:r>
              <a:rPr lang="en-US" b="0" i="0" dirty="0">
                <a:solidFill>
                  <a:srgbClr val="000000"/>
                </a:solidFill>
                <a:effectLst/>
                <a:latin typeface="BlissLight"/>
              </a:rPr>
              <a:t>Adults appointed to positions of authority with youth undergo a vetting process. This process is designed to ensure that volunteers are suitable to occupy a position of trust.</a:t>
            </a:r>
            <a:endParaRPr lang="en-US" dirty="0"/>
          </a:p>
          <a:p>
            <a:pPr marL="0" indent="0">
              <a:buNone/>
            </a:pPr>
            <a:r>
              <a:rPr lang="en-US" dirty="0">
                <a:hlinkClick r:id="rId4"/>
              </a:rPr>
              <a:t>Volunteer Screening Procedure</a:t>
            </a:r>
            <a:endParaRPr lang="en-CA" dirty="0"/>
          </a:p>
        </p:txBody>
      </p:sp>
      <p:pic>
        <p:nvPicPr>
          <p:cNvPr id="5" name="Picture 4" descr="A black tent with a white background&#10;&#10;Description automatically generated">
            <a:extLst>
              <a:ext uri="{FF2B5EF4-FFF2-40B4-BE49-F238E27FC236}">
                <a16:creationId xmlns:a16="http://schemas.microsoft.com/office/drawing/2014/main" id="{C2606C12-8C9E-1523-B797-5846CA427E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0469" y="2176975"/>
            <a:ext cx="3303355" cy="2973181"/>
          </a:xfrm>
          <a:prstGeom prst="rect">
            <a:avLst/>
          </a:prstGeom>
        </p:spPr>
      </p:pic>
    </p:spTree>
    <p:extLst>
      <p:ext uri="{BB962C8B-B14F-4D97-AF65-F5344CB8AC3E}">
        <p14:creationId xmlns:p14="http://schemas.microsoft.com/office/powerpoint/2010/main" val="2918269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tent with a white background&#10;&#10;Description automatically generated">
            <a:extLst>
              <a:ext uri="{FF2B5EF4-FFF2-40B4-BE49-F238E27FC236}">
                <a16:creationId xmlns:a16="http://schemas.microsoft.com/office/drawing/2014/main" id="{C2606C12-8C9E-1523-B797-5846CA427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0468" y="2139652"/>
            <a:ext cx="3303355" cy="2973181"/>
          </a:xfrm>
          <a:prstGeom prst="rect">
            <a:avLst/>
          </a:prstGeom>
        </p:spPr>
      </p:pic>
      <p:sp>
        <p:nvSpPr>
          <p:cNvPr id="2" name="Title 1">
            <a:extLst>
              <a:ext uri="{FF2B5EF4-FFF2-40B4-BE49-F238E27FC236}">
                <a16:creationId xmlns:a16="http://schemas.microsoft.com/office/drawing/2014/main" id="{A887E2FA-A656-02B9-A70B-61A640DD40FD}"/>
              </a:ext>
            </a:extLst>
          </p:cNvPr>
          <p:cNvSpPr>
            <a:spLocks noGrp="1"/>
          </p:cNvSpPr>
          <p:nvPr>
            <p:ph type="title"/>
          </p:nvPr>
        </p:nvSpPr>
        <p:spPr/>
        <p:txBody>
          <a:bodyPr/>
          <a:lstStyle/>
          <a:p>
            <a:r>
              <a:rPr lang="en-US" dirty="0">
                <a:hlinkClick r:id="rId4"/>
              </a:rPr>
              <a:t>A Culture of Safety</a:t>
            </a:r>
            <a:endParaRPr lang="en-CA" dirty="0"/>
          </a:p>
        </p:txBody>
      </p:sp>
      <p:sp>
        <p:nvSpPr>
          <p:cNvPr id="3" name="Subtitle 2">
            <a:extLst>
              <a:ext uri="{FF2B5EF4-FFF2-40B4-BE49-F238E27FC236}">
                <a16:creationId xmlns:a16="http://schemas.microsoft.com/office/drawing/2014/main" id="{488E1EB1-87EE-643F-AA4E-52540EBB6584}"/>
              </a:ext>
            </a:extLst>
          </p:cNvPr>
          <p:cNvSpPr>
            <a:spLocks noGrp="1"/>
          </p:cNvSpPr>
          <p:nvPr>
            <p:ph idx="1"/>
          </p:nvPr>
        </p:nvSpPr>
        <p:spPr>
          <a:xfrm>
            <a:off x="530177" y="1173480"/>
            <a:ext cx="5236142" cy="4536013"/>
          </a:xfrm>
        </p:spPr>
        <p:txBody>
          <a:bodyPr/>
          <a:lstStyle/>
          <a:p>
            <a:pPr marL="0" indent="0">
              <a:buNone/>
            </a:pPr>
            <a:r>
              <a:rPr lang="en-US" dirty="0">
                <a:solidFill>
                  <a:srgbClr val="000000"/>
                </a:solidFill>
                <a:latin typeface="BlissLight"/>
              </a:rPr>
              <a:t>Onboarding also introduces new volunteers to our Code of Conduct and youth protection training which enables them to begin their journey as a Scouter with safety at top of mind. </a:t>
            </a:r>
            <a:endParaRPr lang="en-CA" dirty="0"/>
          </a:p>
        </p:txBody>
      </p:sp>
    </p:spTree>
    <p:extLst>
      <p:ext uri="{BB962C8B-B14F-4D97-AF65-F5344CB8AC3E}">
        <p14:creationId xmlns:p14="http://schemas.microsoft.com/office/powerpoint/2010/main" val="2051691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CB6F-FDF2-A3F7-AFC7-1ABBA0DC5DBD}"/>
              </a:ext>
            </a:extLst>
          </p:cNvPr>
          <p:cNvSpPr>
            <a:spLocks noGrp="1"/>
          </p:cNvSpPr>
          <p:nvPr>
            <p:ph type="title"/>
          </p:nvPr>
        </p:nvSpPr>
        <p:spPr/>
        <p:txBody>
          <a:bodyPr/>
          <a:lstStyle/>
          <a:p>
            <a:r>
              <a:rPr lang="en-US" dirty="0"/>
              <a:t>Key Players in Your Onboarding Journey</a:t>
            </a:r>
            <a:endParaRPr lang="en-CA" dirty="0"/>
          </a:p>
        </p:txBody>
      </p:sp>
      <p:sp>
        <p:nvSpPr>
          <p:cNvPr id="3" name="Content Placeholder 2">
            <a:extLst>
              <a:ext uri="{FF2B5EF4-FFF2-40B4-BE49-F238E27FC236}">
                <a16:creationId xmlns:a16="http://schemas.microsoft.com/office/drawing/2014/main" id="{136F3EBC-776D-7202-9CAD-7EB9A621284B}"/>
              </a:ext>
            </a:extLst>
          </p:cNvPr>
          <p:cNvSpPr>
            <a:spLocks noGrp="1"/>
          </p:cNvSpPr>
          <p:nvPr>
            <p:ph idx="1"/>
          </p:nvPr>
        </p:nvSpPr>
        <p:spPr>
          <a:xfrm>
            <a:off x="628650" y="947483"/>
            <a:ext cx="7886700" cy="4536013"/>
          </a:xfrm>
        </p:spPr>
        <p:txBody>
          <a:bodyPr/>
          <a:lstStyle/>
          <a:p>
            <a:r>
              <a:rPr lang="en-US" sz="2400" dirty="0"/>
              <a:t>Group Commissioner (GC): Head Scouter for your Group, who is responsible for ensuring a safe environment, provides oversight, guidance, and support. </a:t>
            </a:r>
          </a:p>
          <a:p>
            <a:r>
              <a:rPr lang="en-US" sz="2400" dirty="0"/>
              <a:t>Group Committee: volunteers who manage administrative functions like finances, recruitment, fundraising, etc.</a:t>
            </a:r>
          </a:p>
          <a:p>
            <a:r>
              <a:rPr lang="en-US" sz="2400" dirty="0"/>
              <a:t>Scouting Relationship Manager (SRM) OR Group Support Scouter (GSS): supports Groups directly and assists with onboarding where needed. Helps strategize and problem- solve.</a:t>
            </a:r>
          </a:p>
          <a:p>
            <a:r>
              <a:rPr lang="en-US" sz="2400" dirty="0"/>
              <a:t>Member Services Associates (MSA): the team behind the email </a:t>
            </a:r>
            <a:r>
              <a:rPr lang="en-US" sz="2400" dirty="0">
                <a:hlinkClick r:id="rId2"/>
              </a:rPr>
              <a:t>registration@scouts.ca</a:t>
            </a:r>
            <a:endParaRPr lang="en-US" sz="2400" dirty="0"/>
          </a:p>
          <a:p>
            <a:r>
              <a:rPr lang="en-US" sz="2400" dirty="0"/>
              <a:t>Section Scouters: other members of the Section volunteer team you are joining (unless you’re joining the Committee)</a:t>
            </a:r>
            <a:endParaRPr lang="en-CA" sz="2400" dirty="0"/>
          </a:p>
        </p:txBody>
      </p:sp>
    </p:spTree>
    <p:extLst>
      <p:ext uri="{BB962C8B-B14F-4D97-AF65-F5344CB8AC3E}">
        <p14:creationId xmlns:p14="http://schemas.microsoft.com/office/powerpoint/2010/main" val="1716215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7E19-3949-A008-3680-BB86BC4EEC4A}"/>
              </a:ext>
            </a:extLst>
          </p:cNvPr>
          <p:cNvSpPr>
            <a:spLocks noGrp="1"/>
          </p:cNvSpPr>
          <p:nvPr>
            <p:ph type="title"/>
          </p:nvPr>
        </p:nvSpPr>
        <p:spPr/>
        <p:txBody>
          <a:bodyPr/>
          <a:lstStyle/>
          <a:p>
            <a:r>
              <a:rPr lang="en-US" dirty="0"/>
              <a:t>Ready? Let’s Go!</a:t>
            </a:r>
            <a:endParaRPr lang="en-CA" dirty="0"/>
          </a:p>
        </p:txBody>
      </p:sp>
      <p:pic>
        <p:nvPicPr>
          <p:cNvPr id="5" name="Content Placeholder 4" descr="A group of people with backpacks&#10;&#10;Description automatically generated">
            <a:extLst>
              <a:ext uri="{FF2B5EF4-FFF2-40B4-BE49-F238E27FC236}">
                <a16:creationId xmlns:a16="http://schemas.microsoft.com/office/drawing/2014/main" id="{58CD14F5-E7B6-0707-553A-790A23ABBB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3487" y="947483"/>
            <a:ext cx="5497026" cy="5497026"/>
          </a:xfrm>
        </p:spPr>
      </p:pic>
    </p:spTree>
    <p:extLst>
      <p:ext uri="{BB962C8B-B14F-4D97-AF65-F5344CB8AC3E}">
        <p14:creationId xmlns:p14="http://schemas.microsoft.com/office/powerpoint/2010/main" val="1462553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FDB8-B2ED-4F48-B077-B202E07D8F7D}"/>
              </a:ext>
            </a:extLst>
          </p:cNvPr>
          <p:cNvSpPr>
            <a:spLocks noGrp="1"/>
          </p:cNvSpPr>
          <p:nvPr>
            <p:ph type="title"/>
          </p:nvPr>
        </p:nvSpPr>
        <p:spPr/>
        <p:txBody>
          <a:bodyPr>
            <a:normAutofit/>
          </a:bodyPr>
          <a:lstStyle/>
          <a:p>
            <a:r>
              <a:rPr lang="en-US" b="1" dirty="0"/>
              <a:t>Day 0</a:t>
            </a:r>
            <a:endParaRPr lang="en-CA" b="1" dirty="0"/>
          </a:p>
        </p:txBody>
      </p:sp>
      <p:pic>
        <p:nvPicPr>
          <p:cNvPr id="5" name="Content Placeholder 4" descr="A black and white clipboard with check marks&#10;&#10;Description automatically generated">
            <a:extLst>
              <a:ext uri="{FF2B5EF4-FFF2-40B4-BE49-F238E27FC236}">
                <a16:creationId xmlns:a16="http://schemas.microsoft.com/office/drawing/2014/main" id="{7097D381-BCD5-68A2-1A76-CE4191B54E4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47483"/>
            <a:ext cx="4537075" cy="4537075"/>
          </a:xfrm>
        </p:spPr>
      </p:pic>
      <p:sp>
        <p:nvSpPr>
          <p:cNvPr id="6" name="TextBox 5">
            <a:extLst>
              <a:ext uri="{FF2B5EF4-FFF2-40B4-BE49-F238E27FC236}">
                <a16:creationId xmlns:a16="http://schemas.microsoft.com/office/drawing/2014/main" id="{41D7B390-C2DD-F328-CACE-3A333A4BEBFB}"/>
              </a:ext>
            </a:extLst>
          </p:cNvPr>
          <p:cNvSpPr txBox="1"/>
          <p:nvPr/>
        </p:nvSpPr>
        <p:spPr>
          <a:xfrm>
            <a:off x="3874070" y="502983"/>
            <a:ext cx="4783016" cy="5570756"/>
          </a:xfrm>
          <a:prstGeom prst="rect">
            <a:avLst/>
          </a:prstGeom>
          <a:noFill/>
        </p:spPr>
        <p:txBody>
          <a:bodyPr wrap="square" rtlCol="0">
            <a:spAutoFit/>
          </a:bodyPr>
          <a:lstStyle/>
          <a:p>
            <a:r>
              <a:rPr lang="en-US" sz="3200" dirty="0"/>
              <a:t>Welcome! We hear you’re interested in becoming a volunteer with Scouts Canada. </a:t>
            </a:r>
            <a:endParaRPr lang="en-US" sz="3200" b="1" dirty="0"/>
          </a:p>
          <a:p>
            <a:r>
              <a:rPr lang="en-US" sz="3200" dirty="0"/>
              <a:t>Links: </a:t>
            </a:r>
            <a:r>
              <a:rPr lang="en-US" sz="3200" dirty="0">
                <a:hlinkClick r:id="rId3"/>
              </a:rPr>
              <a:t>How to Register as a Volunteer </a:t>
            </a:r>
            <a:endParaRPr lang="en-US" sz="3200" dirty="0"/>
          </a:p>
          <a:p>
            <a:endParaRPr lang="en-US" sz="3200" dirty="0"/>
          </a:p>
          <a:p>
            <a:r>
              <a:rPr lang="en-US" sz="3200" dirty="0">
                <a:hlinkClick r:id="rId4"/>
              </a:rPr>
              <a:t>Youth Volunteers</a:t>
            </a:r>
            <a:endParaRPr lang="en-US" sz="3200" dirty="0"/>
          </a:p>
          <a:p>
            <a:endParaRPr lang="en-US" sz="3200" dirty="0"/>
          </a:p>
          <a:p>
            <a:r>
              <a:rPr lang="en-US" sz="3200" dirty="0">
                <a:hlinkClick r:id="rId5"/>
              </a:rPr>
              <a:t>Becoming Volunteer Ready</a:t>
            </a:r>
            <a:endParaRPr lang="en-US" sz="3200" dirty="0"/>
          </a:p>
          <a:p>
            <a:endParaRPr lang="en-US" dirty="0"/>
          </a:p>
          <a:p>
            <a:endParaRPr lang="en-CA" dirty="0"/>
          </a:p>
        </p:txBody>
      </p:sp>
    </p:spTree>
    <p:extLst>
      <p:ext uri="{BB962C8B-B14F-4D97-AF65-F5344CB8AC3E}">
        <p14:creationId xmlns:p14="http://schemas.microsoft.com/office/powerpoint/2010/main" val="3367198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FDB8-B2ED-4F48-B077-B202E07D8F7D}"/>
              </a:ext>
            </a:extLst>
          </p:cNvPr>
          <p:cNvSpPr>
            <a:spLocks noGrp="1"/>
          </p:cNvSpPr>
          <p:nvPr>
            <p:ph type="title"/>
          </p:nvPr>
        </p:nvSpPr>
        <p:spPr/>
        <p:txBody>
          <a:bodyPr>
            <a:normAutofit/>
          </a:bodyPr>
          <a:lstStyle/>
          <a:p>
            <a:r>
              <a:rPr lang="en-US" b="1" dirty="0"/>
              <a:t>Day 0</a:t>
            </a:r>
            <a:endParaRPr lang="en-CA" b="1" dirty="0"/>
          </a:p>
        </p:txBody>
      </p:sp>
      <p:pic>
        <p:nvPicPr>
          <p:cNvPr id="5" name="Content Placeholder 4" descr="A black and white clipboard with check marks&#10;&#10;Description automatically generated">
            <a:extLst>
              <a:ext uri="{FF2B5EF4-FFF2-40B4-BE49-F238E27FC236}">
                <a16:creationId xmlns:a16="http://schemas.microsoft.com/office/drawing/2014/main" id="{7097D381-BCD5-68A2-1A76-CE4191B54E4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160462"/>
            <a:ext cx="4537075" cy="4537075"/>
          </a:xfrm>
        </p:spPr>
      </p:pic>
      <p:sp>
        <p:nvSpPr>
          <p:cNvPr id="6" name="TextBox 5">
            <a:extLst>
              <a:ext uri="{FF2B5EF4-FFF2-40B4-BE49-F238E27FC236}">
                <a16:creationId xmlns:a16="http://schemas.microsoft.com/office/drawing/2014/main" id="{41D7B390-C2DD-F328-CACE-3A333A4BEBFB}"/>
              </a:ext>
            </a:extLst>
          </p:cNvPr>
          <p:cNvSpPr txBox="1"/>
          <p:nvPr/>
        </p:nvSpPr>
        <p:spPr>
          <a:xfrm>
            <a:off x="3732334" y="277742"/>
            <a:ext cx="4783016" cy="7786747"/>
          </a:xfrm>
          <a:prstGeom prst="rect">
            <a:avLst/>
          </a:prstGeom>
          <a:noFill/>
        </p:spPr>
        <p:txBody>
          <a:bodyPr wrap="square" rtlCol="0">
            <a:spAutoFit/>
          </a:bodyPr>
          <a:lstStyle/>
          <a:p>
            <a:r>
              <a:rPr lang="en-US" sz="2800" dirty="0"/>
              <a:t>Prepare  </a:t>
            </a:r>
            <a:r>
              <a:rPr lang="en-US" sz="2800" dirty="0">
                <a:hlinkClick r:id="rId4"/>
              </a:rPr>
              <a:t>5 references </a:t>
            </a:r>
            <a:endParaRPr lang="en-US" sz="2800" dirty="0"/>
          </a:p>
          <a:p>
            <a:endParaRPr lang="en-US" sz="2800" dirty="0"/>
          </a:p>
          <a:p>
            <a:r>
              <a:rPr lang="en-US" sz="2800" dirty="0"/>
              <a:t>Your references will be notified by a third-party service called “Backcheck” from Sterling Check.</a:t>
            </a:r>
          </a:p>
          <a:p>
            <a:endParaRPr lang="en-US" sz="2800" dirty="0"/>
          </a:p>
          <a:p>
            <a:r>
              <a:rPr lang="en-US" sz="2800" dirty="0"/>
              <a:t>Let your references know they will receive an email from Backcheck regarding your reference check and to kindly check their junk mail.</a:t>
            </a:r>
          </a:p>
          <a:p>
            <a:endParaRPr lang="en-US" sz="2800" b="1" dirty="0"/>
          </a:p>
          <a:p>
            <a:endParaRPr lang="en-US" sz="2800" b="1" dirty="0"/>
          </a:p>
          <a:p>
            <a:endParaRPr lang="en-US" sz="2400" b="1" dirty="0"/>
          </a:p>
          <a:p>
            <a:endParaRPr lang="en-US" sz="2400" b="1" dirty="0"/>
          </a:p>
          <a:p>
            <a:endParaRPr lang="en-US" sz="2400" b="1" dirty="0"/>
          </a:p>
          <a:p>
            <a:endParaRPr lang="en-US" dirty="0"/>
          </a:p>
          <a:p>
            <a:endParaRPr lang="en-CA" dirty="0"/>
          </a:p>
        </p:txBody>
      </p:sp>
    </p:spTree>
    <p:extLst>
      <p:ext uri="{BB962C8B-B14F-4D97-AF65-F5344CB8AC3E}">
        <p14:creationId xmlns:p14="http://schemas.microsoft.com/office/powerpoint/2010/main" val="3234903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FDB8-B2ED-4F48-B077-B202E07D8F7D}"/>
              </a:ext>
            </a:extLst>
          </p:cNvPr>
          <p:cNvSpPr>
            <a:spLocks noGrp="1"/>
          </p:cNvSpPr>
          <p:nvPr>
            <p:ph type="title"/>
          </p:nvPr>
        </p:nvSpPr>
        <p:spPr/>
        <p:txBody>
          <a:bodyPr>
            <a:normAutofit/>
          </a:bodyPr>
          <a:lstStyle/>
          <a:p>
            <a:r>
              <a:rPr lang="en-US" b="1" dirty="0"/>
              <a:t>Day 0</a:t>
            </a:r>
            <a:endParaRPr lang="en-CA" b="1" dirty="0"/>
          </a:p>
        </p:txBody>
      </p:sp>
      <p:pic>
        <p:nvPicPr>
          <p:cNvPr id="5" name="Content Placeholder 4" descr="A black and white clipboard with check marks&#10;&#10;Description automatically generated">
            <a:extLst>
              <a:ext uri="{FF2B5EF4-FFF2-40B4-BE49-F238E27FC236}">
                <a16:creationId xmlns:a16="http://schemas.microsoft.com/office/drawing/2014/main" id="{7097D381-BCD5-68A2-1A76-CE4191B54E4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3200" y="947483"/>
            <a:ext cx="4537075" cy="4537075"/>
          </a:xfrm>
        </p:spPr>
      </p:pic>
      <p:sp>
        <p:nvSpPr>
          <p:cNvPr id="6" name="TextBox 5">
            <a:extLst>
              <a:ext uri="{FF2B5EF4-FFF2-40B4-BE49-F238E27FC236}">
                <a16:creationId xmlns:a16="http://schemas.microsoft.com/office/drawing/2014/main" id="{41D7B390-C2DD-F328-CACE-3A333A4BEBFB}"/>
              </a:ext>
            </a:extLst>
          </p:cNvPr>
          <p:cNvSpPr txBox="1"/>
          <p:nvPr/>
        </p:nvSpPr>
        <p:spPr>
          <a:xfrm>
            <a:off x="3732333" y="473683"/>
            <a:ext cx="5309029" cy="9571851"/>
          </a:xfrm>
          <a:prstGeom prst="rect">
            <a:avLst/>
          </a:prstGeom>
          <a:noFill/>
        </p:spPr>
        <p:txBody>
          <a:bodyPr wrap="square" rtlCol="0">
            <a:spAutoFit/>
          </a:bodyPr>
          <a:lstStyle/>
          <a:p>
            <a:r>
              <a:rPr lang="en-US" sz="2800" dirty="0"/>
              <a:t>Prepare  </a:t>
            </a:r>
            <a:r>
              <a:rPr lang="en-US" sz="2800" dirty="0">
                <a:hlinkClick r:id="rId4"/>
              </a:rPr>
              <a:t>5 references – who?</a:t>
            </a:r>
          </a:p>
          <a:p>
            <a:endParaRPr lang="en-US" sz="2800" dirty="0">
              <a:hlinkClick r:id="rId4"/>
            </a:endParaRPr>
          </a:p>
          <a:p>
            <a:pPr algn="l"/>
            <a:r>
              <a:rPr lang="en-US" sz="2400" dirty="0">
                <a:solidFill>
                  <a:srgbClr val="111111"/>
                </a:solidFill>
                <a:latin typeface="Bliss 2"/>
              </a:rPr>
              <a:t>a.</a:t>
            </a:r>
            <a:r>
              <a:rPr lang="en-US" sz="2400" b="0" i="0" dirty="0">
                <a:solidFill>
                  <a:srgbClr val="111111"/>
                </a:solidFill>
                <a:effectLst/>
                <a:latin typeface="Bliss 2"/>
              </a:rPr>
              <a:t> A co-worker or workplace supervisor</a:t>
            </a:r>
          </a:p>
          <a:p>
            <a:pPr algn="l"/>
            <a:r>
              <a:rPr lang="en-US" sz="2400" b="0" i="0" dirty="0">
                <a:solidFill>
                  <a:srgbClr val="111111"/>
                </a:solidFill>
                <a:effectLst/>
                <a:latin typeface="Bliss 2"/>
              </a:rPr>
              <a:t>b. If you’ve volunteered with another youth-serving organization, </a:t>
            </a:r>
            <a:r>
              <a:rPr lang="en-US" sz="2400" dirty="0">
                <a:solidFill>
                  <a:srgbClr val="111111"/>
                </a:solidFill>
                <a:latin typeface="Bliss 2"/>
              </a:rPr>
              <a:t>someone </a:t>
            </a:r>
            <a:r>
              <a:rPr lang="en-US" sz="2400" b="0" i="0" dirty="0">
                <a:solidFill>
                  <a:srgbClr val="111111"/>
                </a:solidFill>
                <a:effectLst/>
                <a:latin typeface="Bliss 2"/>
              </a:rPr>
              <a:t>from the organization. </a:t>
            </a:r>
          </a:p>
          <a:p>
            <a:pPr algn="l"/>
            <a:r>
              <a:rPr lang="en-US" sz="2400" b="0" i="0" dirty="0">
                <a:solidFill>
                  <a:srgbClr val="111111"/>
                </a:solidFill>
                <a:effectLst/>
                <a:latin typeface="Bliss 2"/>
              </a:rPr>
              <a:t>c. Others (non-</a:t>
            </a:r>
            <a:r>
              <a:rPr lang="en-US" sz="2400" dirty="0">
                <a:solidFill>
                  <a:srgbClr val="111111"/>
                </a:solidFill>
                <a:latin typeface="Bliss 2"/>
              </a:rPr>
              <a:t>related) </a:t>
            </a:r>
            <a:r>
              <a:rPr lang="en-US" sz="2400" b="0" i="0" dirty="0">
                <a:solidFill>
                  <a:srgbClr val="111111"/>
                </a:solidFill>
                <a:effectLst/>
                <a:latin typeface="Bliss 2"/>
              </a:rPr>
              <a:t>who can attest to the person’s character</a:t>
            </a:r>
          </a:p>
          <a:p>
            <a:pPr algn="l"/>
            <a:r>
              <a:rPr lang="en-US" sz="2400" b="0" i="0" dirty="0">
                <a:solidFill>
                  <a:srgbClr val="111111"/>
                </a:solidFill>
                <a:effectLst/>
                <a:latin typeface="Bliss 2"/>
              </a:rPr>
              <a:t>d. At least two references who have known you for five years or more.</a:t>
            </a:r>
          </a:p>
          <a:p>
            <a:pPr algn="l"/>
            <a:endParaRPr lang="en-US" sz="1600" dirty="0">
              <a:solidFill>
                <a:srgbClr val="111111"/>
              </a:solidFill>
              <a:latin typeface="Bliss 2"/>
            </a:endParaRPr>
          </a:p>
          <a:p>
            <a:pPr algn="l"/>
            <a:r>
              <a:rPr lang="en-US" sz="2400" b="1" i="0" dirty="0">
                <a:solidFill>
                  <a:srgbClr val="111111"/>
                </a:solidFill>
                <a:effectLst/>
                <a:latin typeface="Bliss 2"/>
              </a:rPr>
              <a:t>NB: Applicants and references may not be related by blood, adoption, or marital status.</a:t>
            </a:r>
          </a:p>
          <a:p>
            <a:pPr algn="l"/>
            <a:endParaRPr lang="en-US" sz="2800" dirty="0"/>
          </a:p>
          <a:p>
            <a:endParaRPr lang="en-US" sz="2800" dirty="0"/>
          </a:p>
          <a:p>
            <a:endParaRPr lang="en-US" sz="2800" dirty="0"/>
          </a:p>
          <a:p>
            <a:pPr marL="457200" indent="-457200">
              <a:buAutoNum type="arabicPeriod"/>
            </a:pPr>
            <a:endParaRPr lang="en-US" sz="2800" b="1" dirty="0"/>
          </a:p>
          <a:p>
            <a:endParaRPr lang="en-US" sz="2800" b="1" dirty="0"/>
          </a:p>
          <a:p>
            <a:endParaRPr lang="en-US" sz="2800" b="1" dirty="0"/>
          </a:p>
          <a:p>
            <a:endParaRPr lang="en-US" sz="2400" b="1" dirty="0"/>
          </a:p>
          <a:p>
            <a:endParaRPr lang="en-US" sz="2400" b="1" dirty="0"/>
          </a:p>
          <a:p>
            <a:endParaRPr lang="en-US" sz="2400" b="1" dirty="0"/>
          </a:p>
          <a:p>
            <a:endParaRPr lang="en-US" dirty="0"/>
          </a:p>
          <a:p>
            <a:endParaRPr lang="en-CA" dirty="0"/>
          </a:p>
        </p:txBody>
      </p:sp>
    </p:spTree>
    <p:extLst>
      <p:ext uri="{BB962C8B-B14F-4D97-AF65-F5344CB8AC3E}">
        <p14:creationId xmlns:p14="http://schemas.microsoft.com/office/powerpoint/2010/main" val="927758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FDB8-B2ED-4F48-B077-B202E07D8F7D}"/>
              </a:ext>
            </a:extLst>
          </p:cNvPr>
          <p:cNvSpPr>
            <a:spLocks noGrp="1"/>
          </p:cNvSpPr>
          <p:nvPr>
            <p:ph type="title"/>
          </p:nvPr>
        </p:nvSpPr>
        <p:spPr/>
        <p:txBody>
          <a:bodyPr>
            <a:normAutofit/>
          </a:bodyPr>
          <a:lstStyle/>
          <a:p>
            <a:r>
              <a:rPr lang="en-US" b="1" dirty="0"/>
              <a:t>Day 1</a:t>
            </a:r>
            <a:endParaRPr lang="en-CA" b="1" dirty="0"/>
          </a:p>
        </p:txBody>
      </p:sp>
      <p:pic>
        <p:nvPicPr>
          <p:cNvPr id="5" name="Content Placeholder 4" descr="A black and white clipboard with check marks&#10;&#10;Description automatically generated">
            <a:extLst>
              <a:ext uri="{FF2B5EF4-FFF2-40B4-BE49-F238E27FC236}">
                <a16:creationId xmlns:a16="http://schemas.microsoft.com/office/drawing/2014/main" id="{7097D381-BCD5-68A2-1A76-CE4191B54E4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160462"/>
            <a:ext cx="4537075" cy="4537075"/>
          </a:xfrm>
        </p:spPr>
      </p:pic>
      <p:sp>
        <p:nvSpPr>
          <p:cNvPr id="6" name="TextBox 5">
            <a:extLst>
              <a:ext uri="{FF2B5EF4-FFF2-40B4-BE49-F238E27FC236}">
                <a16:creationId xmlns:a16="http://schemas.microsoft.com/office/drawing/2014/main" id="{41D7B390-C2DD-F328-CACE-3A333A4BEBFB}"/>
              </a:ext>
            </a:extLst>
          </p:cNvPr>
          <p:cNvSpPr txBox="1"/>
          <p:nvPr/>
        </p:nvSpPr>
        <p:spPr>
          <a:xfrm>
            <a:off x="3974930" y="1160462"/>
            <a:ext cx="4783016" cy="9079409"/>
          </a:xfrm>
          <a:prstGeom prst="rect">
            <a:avLst/>
          </a:prstGeom>
          <a:noFill/>
        </p:spPr>
        <p:txBody>
          <a:bodyPr wrap="square" rtlCol="0">
            <a:spAutoFit/>
          </a:bodyPr>
          <a:lstStyle/>
          <a:p>
            <a:pPr algn="l"/>
            <a:r>
              <a:rPr lang="en-US" sz="2800" dirty="0"/>
              <a:t>Begin your application by logging into </a:t>
            </a:r>
            <a:r>
              <a:rPr lang="en-US" sz="2800" dirty="0">
                <a:hlinkClick r:id="rId4"/>
              </a:rPr>
              <a:t>MyScouts.ca</a:t>
            </a:r>
            <a:endParaRPr lang="en-US" sz="2800" dirty="0"/>
          </a:p>
          <a:p>
            <a:pPr algn="l"/>
            <a:endParaRPr lang="en-US" sz="2800" dirty="0"/>
          </a:p>
          <a:p>
            <a:pPr algn="l"/>
            <a:r>
              <a:rPr lang="en-US" sz="2800" dirty="0"/>
              <a:t>You will only require one log-in as a volunteer and a parent. </a:t>
            </a:r>
          </a:p>
          <a:p>
            <a:pPr algn="l"/>
            <a:endParaRPr lang="en-US" sz="2800" dirty="0"/>
          </a:p>
          <a:p>
            <a:pPr algn="l"/>
            <a:r>
              <a:rPr lang="en-US" sz="2800" dirty="0"/>
              <a:t>From your dashboard, click the blue “Register as Volunteer” button.</a:t>
            </a:r>
          </a:p>
          <a:p>
            <a:pPr algn="l"/>
            <a:endParaRPr lang="en-US" sz="2800" dirty="0"/>
          </a:p>
          <a:p>
            <a:pPr algn="l"/>
            <a:endParaRPr lang="en-US" sz="2800" dirty="0"/>
          </a:p>
          <a:p>
            <a:pPr algn="l"/>
            <a:endParaRPr lang="en-US" sz="2800" dirty="0"/>
          </a:p>
          <a:p>
            <a:endParaRPr lang="en-US" sz="2800" dirty="0"/>
          </a:p>
          <a:p>
            <a:endParaRPr lang="en-US" sz="2800" dirty="0"/>
          </a:p>
          <a:p>
            <a:pPr marL="457200" indent="-457200">
              <a:buAutoNum type="arabicPeriod"/>
            </a:pPr>
            <a:endParaRPr lang="en-US" sz="2800" b="1" dirty="0"/>
          </a:p>
          <a:p>
            <a:endParaRPr lang="en-US" sz="2800" b="1" dirty="0"/>
          </a:p>
          <a:p>
            <a:endParaRPr lang="en-US" sz="2800" b="1" dirty="0"/>
          </a:p>
          <a:p>
            <a:endParaRPr lang="en-US" sz="2400" b="1" dirty="0"/>
          </a:p>
          <a:p>
            <a:endParaRPr lang="en-US" sz="2400" b="1" dirty="0"/>
          </a:p>
          <a:p>
            <a:endParaRPr lang="en-US" sz="2400" b="1" dirty="0"/>
          </a:p>
          <a:p>
            <a:endParaRPr lang="en-US" dirty="0"/>
          </a:p>
          <a:p>
            <a:endParaRPr lang="en-CA" dirty="0"/>
          </a:p>
        </p:txBody>
      </p:sp>
    </p:spTree>
    <p:extLst>
      <p:ext uri="{BB962C8B-B14F-4D97-AF65-F5344CB8AC3E}">
        <p14:creationId xmlns:p14="http://schemas.microsoft.com/office/powerpoint/2010/main" val="4203819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FDB8-B2ED-4F48-B077-B202E07D8F7D}"/>
              </a:ext>
            </a:extLst>
          </p:cNvPr>
          <p:cNvSpPr>
            <a:spLocks noGrp="1"/>
          </p:cNvSpPr>
          <p:nvPr>
            <p:ph type="title"/>
          </p:nvPr>
        </p:nvSpPr>
        <p:spPr/>
        <p:txBody>
          <a:bodyPr>
            <a:normAutofit/>
          </a:bodyPr>
          <a:lstStyle/>
          <a:p>
            <a:r>
              <a:rPr lang="en-US" b="1" dirty="0"/>
              <a:t>Day 1</a:t>
            </a:r>
            <a:endParaRPr lang="en-CA" b="1" dirty="0"/>
          </a:p>
        </p:txBody>
      </p:sp>
      <p:sp>
        <p:nvSpPr>
          <p:cNvPr id="6" name="TextBox 5">
            <a:extLst>
              <a:ext uri="{FF2B5EF4-FFF2-40B4-BE49-F238E27FC236}">
                <a16:creationId xmlns:a16="http://schemas.microsoft.com/office/drawing/2014/main" id="{41D7B390-C2DD-F328-CACE-3A333A4BEBFB}"/>
              </a:ext>
            </a:extLst>
          </p:cNvPr>
          <p:cNvSpPr txBox="1"/>
          <p:nvPr/>
        </p:nvSpPr>
        <p:spPr>
          <a:xfrm>
            <a:off x="3974930" y="1160462"/>
            <a:ext cx="4783016" cy="4770537"/>
          </a:xfrm>
          <a:prstGeom prst="rect">
            <a:avLst/>
          </a:prstGeom>
          <a:noFill/>
        </p:spPr>
        <p:txBody>
          <a:bodyPr wrap="square" rtlCol="0">
            <a:spAutoFit/>
          </a:bodyPr>
          <a:lstStyle/>
          <a:p>
            <a:pPr algn="l"/>
            <a:endParaRPr lang="en-US" sz="2800" dirty="0"/>
          </a:p>
          <a:p>
            <a:pPr algn="l"/>
            <a:endParaRPr lang="en-US" sz="2800" dirty="0"/>
          </a:p>
          <a:p>
            <a:endParaRPr lang="en-US" sz="2800" dirty="0"/>
          </a:p>
          <a:p>
            <a:endParaRPr lang="en-US" sz="2800" dirty="0"/>
          </a:p>
          <a:p>
            <a:pPr marL="457200" indent="-457200">
              <a:buAutoNum type="arabicPeriod"/>
            </a:pPr>
            <a:endParaRPr lang="en-US" sz="2800" b="1" dirty="0"/>
          </a:p>
          <a:p>
            <a:endParaRPr lang="en-US" sz="2800" b="1" dirty="0"/>
          </a:p>
          <a:p>
            <a:endParaRPr lang="en-US" sz="2800" b="1" dirty="0"/>
          </a:p>
          <a:p>
            <a:endParaRPr lang="en-US" sz="2400" b="1" dirty="0"/>
          </a:p>
          <a:p>
            <a:endParaRPr lang="en-US" sz="2400" b="1" dirty="0"/>
          </a:p>
          <a:p>
            <a:endParaRPr lang="en-US" sz="2400" b="1" dirty="0"/>
          </a:p>
          <a:p>
            <a:endParaRPr lang="en-US" dirty="0"/>
          </a:p>
          <a:p>
            <a:endParaRPr lang="en-CA" dirty="0"/>
          </a:p>
        </p:txBody>
      </p:sp>
      <p:pic>
        <p:nvPicPr>
          <p:cNvPr id="8" name="Content Placeholder 7" descr="A screenshot of a computer&#10;&#10;Description automatically generated">
            <a:extLst>
              <a:ext uri="{FF2B5EF4-FFF2-40B4-BE49-F238E27FC236}">
                <a16:creationId xmlns:a16="http://schemas.microsoft.com/office/drawing/2014/main" id="{05F8DC8B-E665-363F-5177-E19B56D550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367" y="927001"/>
            <a:ext cx="8533265" cy="4241127"/>
          </a:xfrm>
        </p:spPr>
      </p:pic>
    </p:spTree>
    <p:extLst>
      <p:ext uri="{BB962C8B-B14F-4D97-AF65-F5344CB8AC3E}">
        <p14:creationId xmlns:p14="http://schemas.microsoft.com/office/powerpoint/2010/main" val="308696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FDB8-B2ED-4F48-B077-B202E07D8F7D}"/>
              </a:ext>
            </a:extLst>
          </p:cNvPr>
          <p:cNvSpPr>
            <a:spLocks noGrp="1"/>
          </p:cNvSpPr>
          <p:nvPr>
            <p:ph type="title"/>
          </p:nvPr>
        </p:nvSpPr>
        <p:spPr/>
        <p:txBody>
          <a:bodyPr>
            <a:normAutofit/>
          </a:bodyPr>
          <a:lstStyle/>
          <a:p>
            <a:r>
              <a:rPr lang="en-US" b="1" dirty="0"/>
              <a:t>Day 1 </a:t>
            </a:r>
            <a:endParaRPr lang="en-CA" b="1" dirty="0"/>
          </a:p>
        </p:txBody>
      </p:sp>
      <p:pic>
        <p:nvPicPr>
          <p:cNvPr id="5" name="Content Placeholder 4" descr="A black and white clipboard with check marks&#10;&#10;Description automatically generated">
            <a:extLst>
              <a:ext uri="{FF2B5EF4-FFF2-40B4-BE49-F238E27FC236}">
                <a16:creationId xmlns:a16="http://schemas.microsoft.com/office/drawing/2014/main" id="{7097D381-BCD5-68A2-1A76-CE4191B54E4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038" y="947483"/>
            <a:ext cx="4537075" cy="4537075"/>
          </a:xfrm>
        </p:spPr>
      </p:pic>
      <p:sp>
        <p:nvSpPr>
          <p:cNvPr id="6" name="TextBox 5">
            <a:extLst>
              <a:ext uri="{FF2B5EF4-FFF2-40B4-BE49-F238E27FC236}">
                <a16:creationId xmlns:a16="http://schemas.microsoft.com/office/drawing/2014/main" id="{41D7B390-C2DD-F328-CACE-3A333A4BEBFB}"/>
              </a:ext>
            </a:extLst>
          </p:cNvPr>
          <p:cNvSpPr txBox="1"/>
          <p:nvPr/>
        </p:nvSpPr>
        <p:spPr>
          <a:xfrm>
            <a:off x="3995224" y="1474048"/>
            <a:ext cx="4783016" cy="5355312"/>
          </a:xfrm>
          <a:prstGeom prst="rect">
            <a:avLst/>
          </a:prstGeom>
          <a:noFill/>
        </p:spPr>
        <p:txBody>
          <a:bodyPr wrap="square" rtlCol="0">
            <a:spAutoFit/>
          </a:bodyPr>
          <a:lstStyle/>
          <a:p>
            <a:endParaRPr lang="en-US" sz="3200" b="1" dirty="0"/>
          </a:p>
          <a:p>
            <a:pPr marL="457200" indent="-457200">
              <a:buFont typeface="Wingdings" panose="05000000000000000000" pitchFamily="2" charset="2"/>
              <a:buChar char="q"/>
            </a:pPr>
            <a:r>
              <a:rPr lang="en-US" sz="3200" dirty="0"/>
              <a:t>Signed Code of Conduct</a:t>
            </a:r>
          </a:p>
          <a:p>
            <a:pPr marL="457200" indent="-457200">
              <a:buFont typeface="Wingdings" panose="05000000000000000000" pitchFamily="2" charset="2"/>
              <a:buChar char="q"/>
            </a:pPr>
            <a:r>
              <a:rPr lang="en-US" sz="3200" dirty="0"/>
              <a:t>Entered 5 references</a:t>
            </a:r>
          </a:p>
          <a:p>
            <a:pPr marL="457200" indent="-457200">
              <a:buFont typeface="Wingdings" panose="05000000000000000000" pitchFamily="2" charset="2"/>
              <a:buChar char="q"/>
            </a:pPr>
            <a:r>
              <a:rPr lang="en-US" sz="3200" dirty="0"/>
              <a:t>You may begin Scouting Fundamentals training online in the David Huestis Learning Centre</a:t>
            </a:r>
          </a:p>
          <a:p>
            <a:pPr marL="457200" indent="-457200">
              <a:buFont typeface="Wingdings" panose="05000000000000000000" pitchFamily="2" charset="2"/>
              <a:buChar char="q"/>
            </a:pPr>
            <a:endParaRPr lang="en-US" sz="3200" b="1" dirty="0"/>
          </a:p>
          <a:p>
            <a:endParaRPr lang="en-US" sz="3200" b="1" dirty="0"/>
          </a:p>
          <a:p>
            <a:endParaRPr lang="en-US" b="1" dirty="0"/>
          </a:p>
          <a:p>
            <a:endParaRPr lang="en-US" dirty="0"/>
          </a:p>
          <a:p>
            <a:endParaRPr lang="en-CA" dirty="0"/>
          </a:p>
        </p:txBody>
      </p:sp>
    </p:spTree>
    <p:extLst>
      <p:ext uri="{BB962C8B-B14F-4D97-AF65-F5344CB8AC3E}">
        <p14:creationId xmlns:p14="http://schemas.microsoft.com/office/powerpoint/2010/main" val="3192602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2FA-A656-02B9-A70B-61A640DD40FD}"/>
              </a:ext>
            </a:extLst>
          </p:cNvPr>
          <p:cNvSpPr>
            <a:spLocks noGrp="1"/>
          </p:cNvSpPr>
          <p:nvPr>
            <p:ph type="title"/>
          </p:nvPr>
        </p:nvSpPr>
        <p:spPr/>
        <p:txBody>
          <a:bodyPr/>
          <a:lstStyle/>
          <a:p>
            <a:r>
              <a:rPr lang="en-CA" dirty="0"/>
              <a:t>Agenda</a:t>
            </a:r>
          </a:p>
        </p:txBody>
      </p:sp>
      <p:sp>
        <p:nvSpPr>
          <p:cNvPr id="3" name="Subtitle 2">
            <a:extLst>
              <a:ext uri="{FF2B5EF4-FFF2-40B4-BE49-F238E27FC236}">
                <a16:creationId xmlns:a16="http://schemas.microsoft.com/office/drawing/2014/main" id="{488E1EB1-87EE-643F-AA4E-52540EBB6584}"/>
              </a:ext>
            </a:extLst>
          </p:cNvPr>
          <p:cNvSpPr>
            <a:spLocks noGrp="1"/>
          </p:cNvSpPr>
          <p:nvPr>
            <p:ph idx="1"/>
          </p:nvPr>
        </p:nvSpPr>
        <p:spPr/>
        <p:txBody>
          <a:bodyPr/>
          <a:lstStyle/>
          <a:p>
            <a:pPr marL="514350" indent="-514350">
              <a:buAutoNum type="arabicPeriod"/>
            </a:pPr>
            <a:r>
              <a:rPr lang="en-US" dirty="0"/>
              <a:t>Welcome!</a:t>
            </a:r>
          </a:p>
          <a:p>
            <a:pPr marL="514350" indent="-514350">
              <a:buAutoNum type="arabicPeriod"/>
            </a:pPr>
            <a:r>
              <a:rPr lang="en-US" dirty="0"/>
              <a:t>Session Objectives</a:t>
            </a:r>
          </a:p>
          <a:p>
            <a:pPr marL="514350" indent="-514350">
              <a:buAutoNum type="arabicPeriod"/>
            </a:pPr>
            <a:r>
              <a:rPr lang="en-US" dirty="0"/>
              <a:t>Become a Volunteer in 30 Days or Less!</a:t>
            </a:r>
          </a:p>
          <a:p>
            <a:pPr marL="514350" indent="-514350">
              <a:buAutoNum type="arabicPeriod"/>
            </a:pPr>
            <a:r>
              <a:rPr lang="en-US" dirty="0"/>
              <a:t>Benefits of Volunteering </a:t>
            </a:r>
          </a:p>
          <a:p>
            <a:pPr marL="514350" indent="-514350">
              <a:buAutoNum type="arabicPeriod"/>
            </a:pPr>
            <a:r>
              <a:rPr lang="en-CA" dirty="0"/>
              <a:t>Questions and Answers</a:t>
            </a:r>
          </a:p>
          <a:p>
            <a:pPr marL="514350" indent="-514350">
              <a:buAutoNum type="arabicPeriod"/>
            </a:pPr>
            <a:r>
              <a:rPr lang="en-CA" dirty="0"/>
              <a:t>Adjournment</a:t>
            </a:r>
            <a:endParaRPr lang="en-US" dirty="0"/>
          </a:p>
        </p:txBody>
      </p:sp>
    </p:spTree>
    <p:extLst>
      <p:ext uri="{BB962C8B-B14F-4D97-AF65-F5344CB8AC3E}">
        <p14:creationId xmlns:p14="http://schemas.microsoft.com/office/powerpoint/2010/main" val="2821646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FDB8-B2ED-4F48-B077-B202E07D8F7D}"/>
              </a:ext>
            </a:extLst>
          </p:cNvPr>
          <p:cNvSpPr>
            <a:spLocks noGrp="1"/>
          </p:cNvSpPr>
          <p:nvPr>
            <p:ph type="title"/>
          </p:nvPr>
        </p:nvSpPr>
        <p:spPr/>
        <p:txBody>
          <a:bodyPr>
            <a:normAutofit/>
          </a:bodyPr>
          <a:lstStyle/>
          <a:p>
            <a:r>
              <a:rPr lang="en-US" b="1" dirty="0">
                <a:hlinkClick r:id="rId3"/>
              </a:rPr>
              <a:t>Scouting Fundamentals </a:t>
            </a:r>
            <a:endParaRPr lang="en-CA" b="1" dirty="0"/>
          </a:p>
        </p:txBody>
      </p:sp>
      <p:sp>
        <p:nvSpPr>
          <p:cNvPr id="6" name="TextBox 5">
            <a:extLst>
              <a:ext uri="{FF2B5EF4-FFF2-40B4-BE49-F238E27FC236}">
                <a16:creationId xmlns:a16="http://schemas.microsoft.com/office/drawing/2014/main" id="{41D7B390-C2DD-F328-CACE-3A333A4BEBFB}"/>
              </a:ext>
            </a:extLst>
          </p:cNvPr>
          <p:cNvSpPr txBox="1"/>
          <p:nvPr/>
        </p:nvSpPr>
        <p:spPr>
          <a:xfrm>
            <a:off x="3995224" y="1474048"/>
            <a:ext cx="4783016" cy="2400657"/>
          </a:xfrm>
          <a:prstGeom prst="rect">
            <a:avLst/>
          </a:prstGeom>
          <a:noFill/>
        </p:spPr>
        <p:txBody>
          <a:bodyPr wrap="square" rtlCol="0">
            <a:spAutoFit/>
          </a:bodyPr>
          <a:lstStyle/>
          <a:p>
            <a:endParaRPr lang="en-US" sz="3200" b="1" dirty="0"/>
          </a:p>
          <a:p>
            <a:pPr marL="457200" indent="-457200">
              <a:buFont typeface="Wingdings" panose="05000000000000000000" pitchFamily="2" charset="2"/>
              <a:buChar char="q"/>
            </a:pPr>
            <a:endParaRPr lang="en-US" sz="3200" b="1" dirty="0"/>
          </a:p>
          <a:p>
            <a:endParaRPr lang="en-US" sz="3200" b="1" dirty="0"/>
          </a:p>
          <a:p>
            <a:endParaRPr lang="en-US" b="1" dirty="0"/>
          </a:p>
          <a:p>
            <a:endParaRPr lang="en-US" dirty="0"/>
          </a:p>
          <a:p>
            <a:endParaRPr lang="en-CA" dirty="0"/>
          </a:p>
        </p:txBody>
      </p:sp>
      <p:pic>
        <p:nvPicPr>
          <p:cNvPr id="8" name="Content Placeholder 7">
            <a:extLst>
              <a:ext uri="{FF2B5EF4-FFF2-40B4-BE49-F238E27FC236}">
                <a16:creationId xmlns:a16="http://schemas.microsoft.com/office/drawing/2014/main" id="{B764D1CF-10A2-8C1A-68C6-C10A8D1CD2A6}"/>
              </a:ext>
            </a:extLst>
          </p:cNvPr>
          <p:cNvPicPr>
            <a:picLocks noGrp="1" noChangeAspect="1"/>
          </p:cNvPicPr>
          <p:nvPr>
            <p:ph idx="1"/>
          </p:nvPr>
        </p:nvPicPr>
        <p:blipFill>
          <a:blip r:embed="rId4"/>
          <a:stretch>
            <a:fillRect/>
          </a:stretch>
        </p:blipFill>
        <p:spPr>
          <a:xfrm>
            <a:off x="122353" y="1194130"/>
            <a:ext cx="8655887" cy="3909903"/>
          </a:xfrm>
        </p:spPr>
      </p:pic>
    </p:spTree>
    <p:extLst>
      <p:ext uri="{BB962C8B-B14F-4D97-AF65-F5344CB8AC3E}">
        <p14:creationId xmlns:p14="http://schemas.microsoft.com/office/powerpoint/2010/main" val="313970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FDB8-B2ED-4F48-B077-B202E07D8F7D}"/>
              </a:ext>
            </a:extLst>
          </p:cNvPr>
          <p:cNvSpPr>
            <a:spLocks noGrp="1"/>
          </p:cNvSpPr>
          <p:nvPr>
            <p:ph type="title"/>
          </p:nvPr>
        </p:nvSpPr>
        <p:spPr/>
        <p:txBody>
          <a:bodyPr>
            <a:normAutofit/>
          </a:bodyPr>
          <a:lstStyle/>
          <a:p>
            <a:r>
              <a:rPr lang="en-US" b="1" dirty="0">
                <a:hlinkClick r:id="rId3"/>
              </a:rPr>
              <a:t>Scouting Fundamentals </a:t>
            </a:r>
            <a:endParaRPr lang="en-CA" b="1" dirty="0"/>
          </a:p>
        </p:txBody>
      </p:sp>
      <p:sp>
        <p:nvSpPr>
          <p:cNvPr id="6" name="TextBox 5">
            <a:extLst>
              <a:ext uri="{FF2B5EF4-FFF2-40B4-BE49-F238E27FC236}">
                <a16:creationId xmlns:a16="http://schemas.microsoft.com/office/drawing/2014/main" id="{41D7B390-C2DD-F328-CACE-3A333A4BEBFB}"/>
              </a:ext>
            </a:extLst>
          </p:cNvPr>
          <p:cNvSpPr txBox="1"/>
          <p:nvPr/>
        </p:nvSpPr>
        <p:spPr>
          <a:xfrm>
            <a:off x="3995224" y="1474048"/>
            <a:ext cx="4783016" cy="2400657"/>
          </a:xfrm>
          <a:prstGeom prst="rect">
            <a:avLst/>
          </a:prstGeom>
          <a:noFill/>
        </p:spPr>
        <p:txBody>
          <a:bodyPr wrap="square" rtlCol="0">
            <a:spAutoFit/>
          </a:bodyPr>
          <a:lstStyle/>
          <a:p>
            <a:endParaRPr lang="en-US" sz="3200" b="1" dirty="0"/>
          </a:p>
          <a:p>
            <a:pPr marL="457200" indent="-457200">
              <a:buFont typeface="Wingdings" panose="05000000000000000000" pitchFamily="2" charset="2"/>
              <a:buChar char="q"/>
            </a:pPr>
            <a:endParaRPr lang="en-US" sz="3200" b="1" dirty="0"/>
          </a:p>
          <a:p>
            <a:endParaRPr lang="en-US" sz="3200" b="1" dirty="0"/>
          </a:p>
          <a:p>
            <a:endParaRPr lang="en-US" b="1" dirty="0"/>
          </a:p>
          <a:p>
            <a:endParaRPr lang="en-US" dirty="0"/>
          </a:p>
          <a:p>
            <a:endParaRPr lang="en-CA" dirty="0"/>
          </a:p>
        </p:txBody>
      </p:sp>
      <p:pic>
        <p:nvPicPr>
          <p:cNvPr id="7" name="Content Placeholder 6">
            <a:extLst>
              <a:ext uri="{FF2B5EF4-FFF2-40B4-BE49-F238E27FC236}">
                <a16:creationId xmlns:a16="http://schemas.microsoft.com/office/drawing/2014/main" id="{C7ABB4FC-7E4B-55D5-E1A4-253B7A74F026}"/>
              </a:ext>
            </a:extLst>
          </p:cNvPr>
          <p:cNvPicPr>
            <a:picLocks noGrp="1" noChangeAspect="1"/>
          </p:cNvPicPr>
          <p:nvPr>
            <p:ph idx="1"/>
          </p:nvPr>
        </p:nvPicPr>
        <p:blipFill>
          <a:blip r:embed="rId4"/>
          <a:stretch>
            <a:fillRect/>
          </a:stretch>
        </p:blipFill>
        <p:spPr>
          <a:xfrm>
            <a:off x="163323" y="1091871"/>
            <a:ext cx="8980677" cy="4292081"/>
          </a:xfrm>
        </p:spPr>
      </p:pic>
    </p:spTree>
    <p:extLst>
      <p:ext uri="{BB962C8B-B14F-4D97-AF65-F5344CB8AC3E}">
        <p14:creationId xmlns:p14="http://schemas.microsoft.com/office/powerpoint/2010/main" val="1990564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FDB8-B2ED-4F48-B077-B202E07D8F7D}"/>
              </a:ext>
            </a:extLst>
          </p:cNvPr>
          <p:cNvSpPr>
            <a:spLocks noGrp="1"/>
          </p:cNvSpPr>
          <p:nvPr>
            <p:ph type="title"/>
          </p:nvPr>
        </p:nvSpPr>
        <p:spPr/>
        <p:txBody>
          <a:bodyPr>
            <a:normAutofit/>
          </a:bodyPr>
          <a:lstStyle/>
          <a:p>
            <a:r>
              <a:rPr lang="en-US" b="1" dirty="0">
                <a:hlinkClick r:id="rId3"/>
              </a:rPr>
              <a:t>Scouting Fundamentals </a:t>
            </a:r>
            <a:endParaRPr lang="en-CA" b="1" dirty="0"/>
          </a:p>
        </p:txBody>
      </p:sp>
      <p:sp>
        <p:nvSpPr>
          <p:cNvPr id="6" name="TextBox 5">
            <a:extLst>
              <a:ext uri="{FF2B5EF4-FFF2-40B4-BE49-F238E27FC236}">
                <a16:creationId xmlns:a16="http://schemas.microsoft.com/office/drawing/2014/main" id="{41D7B390-C2DD-F328-CACE-3A333A4BEBFB}"/>
              </a:ext>
            </a:extLst>
          </p:cNvPr>
          <p:cNvSpPr txBox="1"/>
          <p:nvPr/>
        </p:nvSpPr>
        <p:spPr>
          <a:xfrm>
            <a:off x="3995224" y="1474048"/>
            <a:ext cx="4783016" cy="2400657"/>
          </a:xfrm>
          <a:prstGeom prst="rect">
            <a:avLst/>
          </a:prstGeom>
          <a:noFill/>
        </p:spPr>
        <p:txBody>
          <a:bodyPr wrap="square" rtlCol="0">
            <a:spAutoFit/>
          </a:bodyPr>
          <a:lstStyle/>
          <a:p>
            <a:endParaRPr lang="en-US" sz="3200" b="1" dirty="0"/>
          </a:p>
          <a:p>
            <a:pPr marL="457200" indent="-457200">
              <a:buFont typeface="Wingdings" panose="05000000000000000000" pitchFamily="2" charset="2"/>
              <a:buChar char="q"/>
            </a:pPr>
            <a:endParaRPr lang="en-US" sz="3200" b="1" dirty="0"/>
          </a:p>
          <a:p>
            <a:endParaRPr lang="en-US" sz="3200" b="1" dirty="0"/>
          </a:p>
          <a:p>
            <a:endParaRPr lang="en-US" b="1" dirty="0"/>
          </a:p>
          <a:p>
            <a:endParaRPr lang="en-US" dirty="0"/>
          </a:p>
          <a:p>
            <a:endParaRPr lang="en-CA" dirty="0"/>
          </a:p>
        </p:txBody>
      </p:sp>
      <p:pic>
        <p:nvPicPr>
          <p:cNvPr id="8" name="Content Placeholder 7">
            <a:extLst>
              <a:ext uri="{FF2B5EF4-FFF2-40B4-BE49-F238E27FC236}">
                <a16:creationId xmlns:a16="http://schemas.microsoft.com/office/drawing/2014/main" id="{9AE38CE1-6DE7-7BF7-941B-D0CEC2F1CA6E}"/>
              </a:ext>
            </a:extLst>
          </p:cNvPr>
          <p:cNvPicPr>
            <a:picLocks noGrp="1" noChangeAspect="1"/>
          </p:cNvPicPr>
          <p:nvPr>
            <p:ph idx="1"/>
          </p:nvPr>
        </p:nvPicPr>
        <p:blipFill>
          <a:blip r:embed="rId4"/>
          <a:stretch>
            <a:fillRect/>
          </a:stretch>
        </p:blipFill>
        <p:spPr>
          <a:xfrm>
            <a:off x="414500" y="1474048"/>
            <a:ext cx="8363740" cy="3909904"/>
          </a:xfrm>
        </p:spPr>
      </p:pic>
    </p:spTree>
    <p:extLst>
      <p:ext uri="{BB962C8B-B14F-4D97-AF65-F5344CB8AC3E}">
        <p14:creationId xmlns:p14="http://schemas.microsoft.com/office/powerpoint/2010/main" val="4244280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FDB8-B2ED-4F48-B077-B202E07D8F7D}"/>
              </a:ext>
            </a:extLst>
          </p:cNvPr>
          <p:cNvSpPr>
            <a:spLocks noGrp="1"/>
          </p:cNvSpPr>
          <p:nvPr>
            <p:ph type="title"/>
          </p:nvPr>
        </p:nvSpPr>
        <p:spPr/>
        <p:txBody>
          <a:bodyPr>
            <a:normAutofit/>
          </a:bodyPr>
          <a:lstStyle/>
          <a:p>
            <a:r>
              <a:rPr lang="en-US" b="1" dirty="0">
                <a:hlinkClick r:id="rId3"/>
              </a:rPr>
              <a:t>Scouting Fundamentals </a:t>
            </a:r>
            <a:endParaRPr lang="en-CA" b="1" dirty="0"/>
          </a:p>
        </p:txBody>
      </p:sp>
      <p:sp>
        <p:nvSpPr>
          <p:cNvPr id="6" name="TextBox 5">
            <a:extLst>
              <a:ext uri="{FF2B5EF4-FFF2-40B4-BE49-F238E27FC236}">
                <a16:creationId xmlns:a16="http://schemas.microsoft.com/office/drawing/2014/main" id="{41D7B390-C2DD-F328-CACE-3A333A4BEBFB}"/>
              </a:ext>
            </a:extLst>
          </p:cNvPr>
          <p:cNvSpPr txBox="1"/>
          <p:nvPr/>
        </p:nvSpPr>
        <p:spPr>
          <a:xfrm>
            <a:off x="3995224" y="1474048"/>
            <a:ext cx="4783016" cy="2400657"/>
          </a:xfrm>
          <a:prstGeom prst="rect">
            <a:avLst/>
          </a:prstGeom>
          <a:noFill/>
        </p:spPr>
        <p:txBody>
          <a:bodyPr wrap="square" rtlCol="0">
            <a:spAutoFit/>
          </a:bodyPr>
          <a:lstStyle/>
          <a:p>
            <a:endParaRPr lang="en-US" sz="3200" b="1" dirty="0"/>
          </a:p>
          <a:p>
            <a:pPr marL="457200" indent="-457200">
              <a:buFont typeface="Wingdings" panose="05000000000000000000" pitchFamily="2" charset="2"/>
              <a:buChar char="q"/>
            </a:pPr>
            <a:endParaRPr lang="en-US" sz="3200" b="1" dirty="0"/>
          </a:p>
          <a:p>
            <a:endParaRPr lang="en-US" sz="3200" b="1" dirty="0"/>
          </a:p>
          <a:p>
            <a:endParaRPr lang="en-US" b="1" dirty="0"/>
          </a:p>
          <a:p>
            <a:endParaRPr lang="en-US" dirty="0"/>
          </a:p>
          <a:p>
            <a:endParaRPr lang="en-CA" dirty="0"/>
          </a:p>
        </p:txBody>
      </p:sp>
      <p:sp>
        <p:nvSpPr>
          <p:cNvPr id="4" name="Content Placeholder 3">
            <a:extLst>
              <a:ext uri="{FF2B5EF4-FFF2-40B4-BE49-F238E27FC236}">
                <a16:creationId xmlns:a16="http://schemas.microsoft.com/office/drawing/2014/main" id="{41D5E225-3E7F-9112-A62E-CA689EE6EABC}"/>
              </a:ext>
            </a:extLst>
          </p:cNvPr>
          <p:cNvSpPr>
            <a:spLocks noGrp="1"/>
          </p:cNvSpPr>
          <p:nvPr>
            <p:ph idx="1"/>
          </p:nvPr>
        </p:nvSpPr>
        <p:spPr>
          <a:xfrm>
            <a:off x="233266" y="947483"/>
            <a:ext cx="8649478" cy="4536013"/>
          </a:xfrm>
        </p:spPr>
        <p:txBody>
          <a:bodyPr/>
          <a:lstStyle/>
          <a:p>
            <a:pPr marL="0" indent="0">
              <a:buNone/>
            </a:pPr>
            <a:r>
              <a:rPr lang="en-US" sz="2400" dirty="0"/>
              <a:t>6 Modules</a:t>
            </a:r>
          </a:p>
          <a:p>
            <a:pPr algn="l"/>
            <a:r>
              <a:rPr lang="en-US" sz="2400" b="1" i="0" dirty="0">
                <a:solidFill>
                  <a:srgbClr val="111111"/>
                </a:solidFill>
                <a:effectLst/>
                <a:latin typeface="Bliss 2"/>
              </a:rPr>
              <a:t>Session 1:</a:t>
            </a:r>
            <a:r>
              <a:rPr lang="en-US" sz="2400" b="0" i="0" dirty="0">
                <a:solidFill>
                  <a:srgbClr val="111111"/>
                </a:solidFill>
                <a:effectLst/>
                <a:latin typeface="Bliss 2"/>
              </a:rPr>
              <a:t> Why Scouting is Important for Young People </a:t>
            </a:r>
            <a:r>
              <a:rPr lang="en-US" sz="2400" b="1" i="0" dirty="0">
                <a:solidFill>
                  <a:srgbClr val="111111"/>
                </a:solidFill>
                <a:effectLst/>
                <a:latin typeface="Bliss 2"/>
              </a:rPr>
              <a:t>(15 mins)</a:t>
            </a:r>
            <a:br>
              <a:rPr lang="en-US" sz="2400" dirty="0"/>
            </a:br>
            <a:r>
              <a:rPr lang="en-US" sz="2400" b="1" i="0" dirty="0">
                <a:solidFill>
                  <a:srgbClr val="111111"/>
                </a:solidFill>
                <a:effectLst/>
                <a:latin typeface="Bliss 2"/>
              </a:rPr>
              <a:t>Session 2:</a:t>
            </a:r>
            <a:r>
              <a:rPr lang="en-US" sz="2400" b="0" i="0" dirty="0">
                <a:solidFill>
                  <a:srgbClr val="111111"/>
                </a:solidFill>
                <a:effectLst/>
                <a:latin typeface="Bliss 2"/>
              </a:rPr>
              <a:t> How Scouting Develops Well Rounded Youth</a:t>
            </a:r>
            <a:r>
              <a:rPr lang="en-US" sz="2400" b="1" i="0" dirty="0">
                <a:solidFill>
                  <a:srgbClr val="111111"/>
                </a:solidFill>
                <a:effectLst/>
                <a:latin typeface="Bliss 2"/>
              </a:rPr>
              <a:t> (30 mins)</a:t>
            </a:r>
            <a:br>
              <a:rPr lang="en-US" sz="2400" b="0" i="0" dirty="0">
                <a:solidFill>
                  <a:srgbClr val="111111"/>
                </a:solidFill>
                <a:effectLst/>
                <a:latin typeface="Bliss 2"/>
              </a:rPr>
            </a:br>
            <a:r>
              <a:rPr lang="en-US" sz="2400" b="1" i="0" dirty="0">
                <a:solidFill>
                  <a:srgbClr val="111111"/>
                </a:solidFill>
                <a:effectLst/>
                <a:latin typeface="Bliss 2"/>
              </a:rPr>
              <a:t>Session 3:</a:t>
            </a:r>
            <a:r>
              <a:rPr lang="en-US" sz="2400" b="0" i="0" dirty="0">
                <a:solidFill>
                  <a:srgbClr val="111111"/>
                </a:solidFill>
                <a:effectLst/>
                <a:latin typeface="Bliss 2"/>
              </a:rPr>
              <a:t> Great Safe Scouting Adventures </a:t>
            </a:r>
            <a:r>
              <a:rPr lang="en-US" sz="2400" b="1" i="0" dirty="0">
                <a:solidFill>
                  <a:srgbClr val="111111"/>
                </a:solidFill>
                <a:effectLst/>
                <a:latin typeface="Bliss 2"/>
              </a:rPr>
              <a:t>(20 min</a:t>
            </a:r>
            <a:r>
              <a:rPr lang="en-US" sz="2400" b="1" dirty="0">
                <a:solidFill>
                  <a:srgbClr val="111111"/>
                </a:solidFill>
                <a:latin typeface="Bliss 2"/>
              </a:rPr>
              <a:t>s)</a:t>
            </a:r>
            <a:br>
              <a:rPr lang="en-US" sz="2400" b="0" i="0" dirty="0">
                <a:solidFill>
                  <a:srgbClr val="111111"/>
                </a:solidFill>
                <a:effectLst/>
                <a:latin typeface="Bliss 2"/>
              </a:rPr>
            </a:br>
            <a:r>
              <a:rPr lang="en-US" sz="2400" b="1" i="0" dirty="0">
                <a:solidFill>
                  <a:srgbClr val="111111"/>
                </a:solidFill>
                <a:effectLst/>
                <a:latin typeface="Bliss 2"/>
              </a:rPr>
              <a:t>Session 4:</a:t>
            </a:r>
            <a:r>
              <a:rPr lang="en-US" sz="2400" b="0" i="0" dirty="0">
                <a:solidFill>
                  <a:srgbClr val="111111"/>
                </a:solidFill>
                <a:effectLst/>
                <a:latin typeface="Bliss 2"/>
              </a:rPr>
              <a:t> Respect in Sport for Activity Leaders </a:t>
            </a:r>
            <a:r>
              <a:rPr lang="en-US" sz="2400" b="1" i="0" dirty="0">
                <a:solidFill>
                  <a:srgbClr val="111111"/>
                </a:solidFill>
                <a:effectLst/>
                <a:latin typeface="Bliss 2"/>
              </a:rPr>
              <a:t>(180 mins)</a:t>
            </a:r>
            <a:r>
              <a:rPr lang="en-US" sz="2400" b="0" i="0" dirty="0">
                <a:solidFill>
                  <a:srgbClr val="111111"/>
                </a:solidFill>
                <a:effectLst/>
                <a:latin typeface="Bliss 2"/>
              </a:rPr>
              <a:t> </a:t>
            </a:r>
            <a:r>
              <a:rPr lang="en-US" sz="2400" b="1" u="none" strike="noStrike" dirty="0">
                <a:solidFill>
                  <a:srgbClr val="0067A0"/>
                </a:solidFill>
                <a:effectLst/>
                <a:latin typeface="Bliss 2"/>
                <a:hlinkClick r:id="rId4"/>
              </a:rPr>
              <a:t>Respect in Sport for Activity Leaders FAQ</a:t>
            </a:r>
            <a:br>
              <a:rPr lang="en-US" sz="2400" b="0" i="0" dirty="0">
                <a:solidFill>
                  <a:srgbClr val="111111"/>
                </a:solidFill>
                <a:effectLst/>
                <a:latin typeface="Bliss 2"/>
              </a:rPr>
            </a:br>
            <a:r>
              <a:rPr lang="en-US" sz="2400" b="1" i="0" dirty="0">
                <a:solidFill>
                  <a:srgbClr val="111111"/>
                </a:solidFill>
                <a:effectLst/>
                <a:latin typeface="Bliss 2"/>
              </a:rPr>
              <a:t>Session 5:</a:t>
            </a:r>
            <a:r>
              <a:rPr lang="en-US" sz="2400" b="0" i="0" dirty="0">
                <a:solidFill>
                  <a:srgbClr val="111111"/>
                </a:solidFill>
                <a:effectLst/>
                <a:latin typeface="Bliss 2"/>
              </a:rPr>
              <a:t> How you can help Scouting reach more young people </a:t>
            </a:r>
            <a:r>
              <a:rPr lang="en-US" sz="2400" dirty="0">
                <a:solidFill>
                  <a:srgbClr val="111111"/>
                </a:solidFill>
                <a:latin typeface="Bliss 2"/>
              </a:rPr>
              <a:t> </a:t>
            </a:r>
            <a:r>
              <a:rPr lang="en-US" sz="2400" b="1" dirty="0">
                <a:solidFill>
                  <a:srgbClr val="111111"/>
                </a:solidFill>
                <a:latin typeface="Bliss 2"/>
              </a:rPr>
              <a:t>(</a:t>
            </a:r>
            <a:r>
              <a:rPr lang="en-US" sz="2400" b="1" i="0" dirty="0">
                <a:solidFill>
                  <a:srgbClr val="111111"/>
                </a:solidFill>
                <a:effectLst/>
                <a:latin typeface="Bliss 2"/>
              </a:rPr>
              <a:t>55 mins)</a:t>
            </a:r>
            <a:br>
              <a:rPr lang="en-US" sz="2400" b="0" i="0" dirty="0">
                <a:solidFill>
                  <a:srgbClr val="111111"/>
                </a:solidFill>
                <a:effectLst/>
                <a:latin typeface="Bliss 2"/>
              </a:rPr>
            </a:br>
            <a:r>
              <a:rPr lang="en-US" sz="2400" b="1" i="0" dirty="0">
                <a:solidFill>
                  <a:srgbClr val="111111"/>
                </a:solidFill>
                <a:effectLst/>
                <a:latin typeface="Bliss 2"/>
              </a:rPr>
              <a:t>Session 6:</a:t>
            </a:r>
            <a:r>
              <a:rPr lang="en-US" sz="2400" b="0" i="0" dirty="0">
                <a:solidFill>
                  <a:srgbClr val="111111"/>
                </a:solidFill>
                <a:effectLst/>
                <a:latin typeface="Bliss 2"/>
              </a:rPr>
              <a:t> What comes next? </a:t>
            </a:r>
            <a:r>
              <a:rPr lang="en-US" sz="2400" b="1" i="0" dirty="0">
                <a:solidFill>
                  <a:srgbClr val="111111"/>
                </a:solidFill>
                <a:effectLst/>
                <a:latin typeface="Bliss 2"/>
              </a:rPr>
              <a:t>(8 mins)</a:t>
            </a:r>
          </a:p>
          <a:p>
            <a:pPr marL="0" indent="0" algn="l">
              <a:buNone/>
            </a:pPr>
            <a:endParaRPr lang="en-US" sz="1050" b="0" i="0" dirty="0">
              <a:solidFill>
                <a:srgbClr val="111111"/>
              </a:solidFill>
              <a:effectLst/>
              <a:latin typeface="Bliss 2"/>
            </a:endParaRPr>
          </a:p>
          <a:p>
            <a:pPr marL="0" indent="0" algn="l">
              <a:buNone/>
            </a:pPr>
            <a:r>
              <a:rPr lang="en-US" sz="2400" b="1" i="0" u="sng" dirty="0">
                <a:solidFill>
                  <a:srgbClr val="111111"/>
                </a:solidFill>
                <a:effectLst/>
                <a:latin typeface="Bliss 2"/>
              </a:rPr>
              <a:t>Total: </a:t>
            </a:r>
            <a:r>
              <a:rPr lang="en-US" sz="2400" b="1" i="0" dirty="0">
                <a:solidFill>
                  <a:srgbClr val="111111"/>
                </a:solidFill>
                <a:effectLst/>
                <a:latin typeface="Bliss 2"/>
              </a:rPr>
              <a:t>5 hours and 13 minutes</a:t>
            </a:r>
            <a:endParaRPr lang="en-US" sz="2400" b="0" i="0" dirty="0">
              <a:solidFill>
                <a:srgbClr val="111111"/>
              </a:solidFill>
              <a:effectLst/>
              <a:latin typeface="Bliss 2"/>
            </a:endParaRPr>
          </a:p>
          <a:p>
            <a:pPr marL="0" indent="0">
              <a:buNone/>
            </a:pPr>
            <a:endParaRPr lang="en-CA" dirty="0"/>
          </a:p>
        </p:txBody>
      </p:sp>
    </p:spTree>
    <p:extLst>
      <p:ext uri="{BB962C8B-B14F-4D97-AF65-F5344CB8AC3E}">
        <p14:creationId xmlns:p14="http://schemas.microsoft.com/office/powerpoint/2010/main" val="770861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FDB8-B2ED-4F48-B077-B202E07D8F7D}"/>
              </a:ext>
            </a:extLst>
          </p:cNvPr>
          <p:cNvSpPr>
            <a:spLocks noGrp="1"/>
          </p:cNvSpPr>
          <p:nvPr>
            <p:ph type="title"/>
          </p:nvPr>
        </p:nvSpPr>
        <p:spPr>
          <a:xfrm>
            <a:off x="2102889" y="291529"/>
            <a:ext cx="4232599" cy="655954"/>
          </a:xfrm>
        </p:spPr>
        <p:txBody>
          <a:bodyPr lIns="91440" tIns="45720" rIns="91440" bIns="45720" anchor="t">
            <a:normAutofit/>
          </a:bodyPr>
          <a:lstStyle/>
          <a:p>
            <a:pPr algn="ctr"/>
            <a:r>
              <a:rPr lang="en-US" b="1" dirty="0">
                <a:latin typeface="Bliss 2 Medium"/>
              </a:rPr>
              <a:t>Acronyms in MyScouts</a:t>
            </a:r>
            <a:endParaRPr lang="en-CA" b="1" dirty="0"/>
          </a:p>
        </p:txBody>
      </p:sp>
      <p:sp>
        <p:nvSpPr>
          <p:cNvPr id="6" name="TextBox 5">
            <a:extLst>
              <a:ext uri="{FF2B5EF4-FFF2-40B4-BE49-F238E27FC236}">
                <a16:creationId xmlns:a16="http://schemas.microsoft.com/office/drawing/2014/main" id="{41D7B390-C2DD-F328-CACE-3A333A4BEBFB}"/>
              </a:ext>
            </a:extLst>
          </p:cNvPr>
          <p:cNvSpPr txBox="1"/>
          <p:nvPr/>
        </p:nvSpPr>
        <p:spPr>
          <a:xfrm>
            <a:off x="3995224" y="1474048"/>
            <a:ext cx="4783016" cy="1415772"/>
          </a:xfrm>
          <a:prstGeom prst="rect">
            <a:avLst/>
          </a:prstGeom>
          <a:noFill/>
        </p:spPr>
        <p:txBody>
          <a:bodyPr wrap="square" rtlCol="0">
            <a:spAutoFit/>
          </a:bodyPr>
          <a:lstStyle/>
          <a:p>
            <a:endParaRPr lang="en-US" sz="3200" b="1" dirty="0"/>
          </a:p>
          <a:p>
            <a:endParaRPr lang="en-US" b="1" dirty="0"/>
          </a:p>
          <a:p>
            <a:endParaRPr lang="en-US" dirty="0"/>
          </a:p>
          <a:p>
            <a:endParaRPr lang="en-CA" dirty="0"/>
          </a:p>
        </p:txBody>
      </p:sp>
      <p:sp>
        <p:nvSpPr>
          <p:cNvPr id="4" name="Content Placeholder 3">
            <a:extLst>
              <a:ext uri="{FF2B5EF4-FFF2-40B4-BE49-F238E27FC236}">
                <a16:creationId xmlns:a16="http://schemas.microsoft.com/office/drawing/2014/main" id="{EC37173D-7F68-1FFC-3409-480D32455D49}"/>
              </a:ext>
            </a:extLst>
          </p:cNvPr>
          <p:cNvSpPr>
            <a:spLocks noGrp="1"/>
          </p:cNvSpPr>
          <p:nvPr>
            <p:ph idx="1"/>
          </p:nvPr>
        </p:nvSpPr>
        <p:spPr>
          <a:xfrm>
            <a:off x="1370716" y="862361"/>
            <a:ext cx="7886700" cy="4536013"/>
          </a:xfrm>
        </p:spPr>
        <p:txBody>
          <a:bodyPr/>
          <a:lstStyle/>
          <a:p>
            <a:pPr marL="0" indent="0">
              <a:buNone/>
            </a:pPr>
            <a:r>
              <a:rPr lang="en-US" dirty="0"/>
              <a:t>Int: Interview</a:t>
            </a:r>
          </a:p>
          <a:p>
            <a:pPr marL="0" indent="0">
              <a:buNone/>
            </a:pPr>
            <a:r>
              <a:rPr lang="en-US" dirty="0"/>
              <a:t>Ref: References</a:t>
            </a:r>
          </a:p>
          <a:p>
            <a:pPr marL="0" indent="0">
              <a:buNone/>
            </a:pPr>
            <a:r>
              <a:rPr lang="en-US" dirty="0"/>
              <a:t>PRC/VSS: Police Record Check and Vulnerable Sector Screening</a:t>
            </a:r>
          </a:p>
          <a:p>
            <a:pPr marL="0" indent="0">
              <a:buNone/>
            </a:pPr>
            <a:r>
              <a:rPr lang="en-US" dirty="0"/>
              <a:t>SF: Scouting Fundamentals</a:t>
            </a:r>
          </a:p>
          <a:p>
            <a:pPr marL="0" indent="0">
              <a:buNone/>
            </a:pPr>
            <a:r>
              <a:rPr lang="en-US" dirty="0" err="1"/>
              <a:t>RiS</a:t>
            </a:r>
            <a:r>
              <a:rPr lang="en-US" dirty="0"/>
              <a:t>: Respect in Sport for Activity Leaders (part of SF)</a:t>
            </a:r>
          </a:p>
          <a:p>
            <a:pPr marL="0" indent="0">
              <a:buNone/>
            </a:pPr>
            <a:r>
              <a:rPr lang="en-US" dirty="0"/>
              <a:t>Acc: Accessibility Training (part of SF)</a:t>
            </a:r>
          </a:p>
          <a:p>
            <a:pPr marL="0" indent="0">
              <a:buNone/>
            </a:pPr>
            <a:r>
              <a:rPr lang="en-US" dirty="0"/>
              <a:t>CoC: Code of Conduct</a:t>
            </a:r>
          </a:p>
          <a:p>
            <a:pPr marL="0" indent="0">
              <a:buNone/>
            </a:pPr>
            <a:r>
              <a:rPr lang="en-US" dirty="0" err="1"/>
              <a:t>GCap</a:t>
            </a:r>
            <a:r>
              <a:rPr lang="en-US" dirty="0"/>
              <a:t>: Group Commissioner Approval</a:t>
            </a:r>
          </a:p>
          <a:p>
            <a:pPr marL="0" indent="0">
              <a:buNone/>
            </a:pPr>
            <a:r>
              <a:rPr lang="en-US" dirty="0"/>
              <a:t>Cap: Council Approval </a:t>
            </a:r>
            <a:endParaRPr lang="en-CA" dirty="0"/>
          </a:p>
        </p:txBody>
      </p:sp>
      <p:sp>
        <p:nvSpPr>
          <p:cNvPr id="7" name="Partial Circle 6">
            <a:extLst>
              <a:ext uri="{FF2B5EF4-FFF2-40B4-BE49-F238E27FC236}">
                <a16:creationId xmlns:a16="http://schemas.microsoft.com/office/drawing/2014/main" id="{D8B258AD-9320-5289-8681-44AB02E7A93F}"/>
              </a:ext>
            </a:extLst>
          </p:cNvPr>
          <p:cNvSpPr/>
          <p:nvPr/>
        </p:nvSpPr>
        <p:spPr>
          <a:xfrm rot="2467349">
            <a:off x="124339" y="1821670"/>
            <a:ext cx="1514884" cy="1579229"/>
          </a:xfrm>
          <a:prstGeom prst="pi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420151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FDB8-B2ED-4F48-B077-B202E07D8F7D}"/>
              </a:ext>
            </a:extLst>
          </p:cNvPr>
          <p:cNvSpPr>
            <a:spLocks noGrp="1"/>
          </p:cNvSpPr>
          <p:nvPr>
            <p:ph type="title"/>
          </p:nvPr>
        </p:nvSpPr>
        <p:spPr/>
        <p:txBody>
          <a:bodyPr>
            <a:normAutofit/>
          </a:bodyPr>
          <a:lstStyle/>
          <a:p>
            <a:r>
              <a:rPr lang="en-US" b="1" dirty="0"/>
              <a:t>First 72 hours</a:t>
            </a:r>
            <a:endParaRPr lang="en-CA" b="1" dirty="0"/>
          </a:p>
        </p:txBody>
      </p:sp>
      <p:pic>
        <p:nvPicPr>
          <p:cNvPr id="5" name="Content Placeholder 4" descr="A black and white clipboard with check marks&#10;&#10;Description automatically generated">
            <a:extLst>
              <a:ext uri="{FF2B5EF4-FFF2-40B4-BE49-F238E27FC236}">
                <a16:creationId xmlns:a16="http://schemas.microsoft.com/office/drawing/2014/main" id="{7097D381-BCD5-68A2-1A76-CE4191B54E4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038" y="947483"/>
            <a:ext cx="4537075" cy="4537075"/>
          </a:xfrm>
        </p:spPr>
      </p:pic>
      <p:sp>
        <p:nvSpPr>
          <p:cNvPr id="6" name="TextBox 5">
            <a:extLst>
              <a:ext uri="{FF2B5EF4-FFF2-40B4-BE49-F238E27FC236}">
                <a16:creationId xmlns:a16="http://schemas.microsoft.com/office/drawing/2014/main" id="{41D7B390-C2DD-F328-CACE-3A333A4BEBFB}"/>
              </a:ext>
            </a:extLst>
          </p:cNvPr>
          <p:cNvSpPr txBox="1"/>
          <p:nvPr/>
        </p:nvSpPr>
        <p:spPr>
          <a:xfrm>
            <a:off x="3938463" y="337312"/>
            <a:ext cx="4783016" cy="6586418"/>
          </a:xfrm>
          <a:prstGeom prst="rect">
            <a:avLst/>
          </a:prstGeom>
          <a:noFill/>
        </p:spPr>
        <p:txBody>
          <a:bodyPr wrap="square" rtlCol="0">
            <a:spAutoFit/>
          </a:bodyPr>
          <a:lstStyle/>
          <a:p>
            <a:r>
              <a:rPr lang="en-US" sz="2800" dirty="0"/>
              <a:t>Your Group Commissioner, Onboarding Manager, and Contact Scouter receives a notification email that you’ve applied. </a:t>
            </a:r>
          </a:p>
          <a:p>
            <a:endParaRPr lang="en-US" sz="2800" dirty="0"/>
          </a:p>
          <a:p>
            <a:r>
              <a:rPr lang="en-US" sz="2800" dirty="0"/>
              <a:t>From here, expect to hear from them about scheduling an interview and obtaining a Police Record Check and Vulnerable Sector Screening proof of volunteerism letter.</a:t>
            </a:r>
          </a:p>
          <a:p>
            <a:endParaRPr lang="en-US" sz="3200" b="1" dirty="0"/>
          </a:p>
          <a:p>
            <a:endParaRPr lang="en-US" b="1" dirty="0"/>
          </a:p>
          <a:p>
            <a:endParaRPr lang="en-US" dirty="0"/>
          </a:p>
          <a:p>
            <a:endParaRPr lang="en-CA" dirty="0"/>
          </a:p>
        </p:txBody>
      </p:sp>
    </p:spTree>
    <p:extLst>
      <p:ext uri="{BB962C8B-B14F-4D97-AF65-F5344CB8AC3E}">
        <p14:creationId xmlns:p14="http://schemas.microsoft.com/office/powerpoint/2010/main" val="2743166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B4B8-0D93-4A3E-8B30-35A4F2EEF694}"/>
              </a:ext>
            </a:extLst>
          </p:cNvPr>
          <p:cNvSpPr>
            <a:spLocks noGrp="1"/>
          </p:cNvSpPr>
          <p:nvPr>
            <p:ph type="title"/>
          </p:nvPr>
        </p:nvSpPr>
        <p:spPr/>
        <p:txBody>
          <a:bodyPr>
            <a:normAutofit/>
          </a:bodyPr>
          <a:lstStyle/>
          <a:p>
            <a:r>
              <a:rPr lang="en-CA" dirty="0"/>
              <a:t>Week 2  				</a:t>
            </a:r>
          </a:p>
        </p:txBody>
      </p:sp>
      <p:pic>
        <p:nvPicPr>
          <p:cNvPr id="6" name="Content Placeholder 5" descr="Daily calendar with solid fill">
            <a:extLst>
              <a:ext uri="{FF2B5EF4-FFF2-40B4-BE49-F238E27FC236}">
                <a16:creationId xmlns:a16="http://schemas.microsoft.com/office/drawing/2014/main" id="{A7FC2DC9-BCFC-1ED6-9638-11BD7C3D8842}"/>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0698" y="1630604"/>
            <a:ext cx="3028950" cy="3028950"/>
          </a:xfrm>
        </p:spPr>
      </p:pic>
      <p:sp>
        <p:nvSpPr>
          <p:cNvPr id="7" name="TextBox 6">
            <a:extLst>
              <a:ext uri="{FF2B5EF4-FFF2-40B4-BE49-F238E27FC236}">
                <a16:creationId xmlns:a16="http://schemas.microsoft.com/office/drawing/2014/main" id="{4E8B6AD5-4B97-E1BC-7265-CBE90E3C26F7}"/>
              </a:ext>
            </a:extLst>
          </p:cNvPr>
          <p:cNvSpPr txBox="1"/>
          <p:nvPr/>
        </p:nvSpPr>
        <p:spPr>
          <a:xfrm>
            <a:off x="3868705" y="1212982"/>
            <a:ext cx="4646645" cy="3539430"/>
          </a:xfrm>
          <a:prstGeom prst="rect">
            <a:avLst/>
          </a:prstGeom>
          <a:noFill/>
        </p:spPr>
        <p:txBody>
          <a:bodyPr wrap="square" rtlCol="0">
            <a:spAutoFit/>
          </a:bodyPr>
          <a:lstStyle/>
          <a:p>
            <a:pPr marL="285750" indent="-285750">
              <a:buFont typeface="Wingdings" panose="05000000000000000000" pitchFamily="2" charset="2"/>
              <a:buChar char="q"/>
            </a:pPr>
            <a:r>
              <a:rPr lang="en-US" sz="3200" dirty="0"/>
              <a:t>Apply for PRC/VSS</a:t>
            </a:r>
          </a:p>
          <a:p>
            <a:pPr marL="285750" indent="-285750">
              <a:buFont typeface="Wingdings" panose="05000000000000000000" pitchFamily="2" charset="2"/>
              <a:buChar char="q"/>
            </a:pPr>
            <a:r>
              <a:rPr lang="en-US" sz="3200" dirty="0"/>
              <a:t>Interview – scheduled or completed</a:t>
            </a:r>
          </a:p>
          <a:p>
            <a:pPr marL="285750" indent="-285750">
              <a:buFont typeface="Wingdings" panose="05000000000000000000" pitchFamily="2" charset="2"/>
              <a:buChar char="q"/>
            </a:pPr>
            <a:r>
              <a:rPr lang="en-US" sz="3200" dirty="0"/>
              <a:t>Continue online training modules (including </a:t>
            </a:r>
            <a:r>
              <a:rPr lang="en-US" sz="3200" dirty="0" err="1"/>
              <a:t>RiS</a:t>
            </a:r>
            <a:r>
              <a:rPr lang="en-US" sz="3200" dirty="0"/>
              <a:t>)</a:t>
            </a:r>
          </a:p>
          <a:p>
            <a:pPr marL="285750" indent="-285750">
              <a:buFont typeface="Wingdings" panose="05000000000000000000" pitchFamily="2" charset="2"/>
              <a:buChar char="q"/>
            </a:pPr>
            <a:r>
              <a:rPr lang="en-US" sz="3200" dirty="0"/>
              <a:t>References – in progress? Completed? </a:t>
            </a:r>
          </a:p>
        </p:txBody>
      </p:sp>
    </p:spTree>
    <p:extLst>
      <p:ext uri="{BB962C8B-B14F-4D97-AF65-F5344CB8AC3E}">
        <p14:creationId xmlns:p14="http://schemas.microsoft.com/office/powerpoint/2010/main" val="716887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B4B8-0D93-4A3E-8B30-35A4F2EEF694}"/>
              </a:ext>
            </a:extLst>
          </p:cNvPr>
          <p:cNvSpPr>
            <a:spLocks noGrp="1"/>
          </p:cNvSpPr>
          <p:nvPr>
            <p:ph type="title"/>
          </p:nvPr>
        </p:nvSpPr>
        <p:spPr/>
        <p:txBody>
          <a:bodyPr>
            <a:normAutofit/>
          </a:bodyPr>
          <a:lstStyle/>
          <a:p>
            <a:r>
              <a:rPr lang="en-CA" dirty="0"/>
              <a:t>Week 3 and 4  				</a:t>
            </a:r>
          </a:p>
        </p:txBody>
      </p:sp>
      <p:pic>
        <p:nvPicPr>
          <p:cNvPr id="6" name="Content Placeholder 5" descr="Daily calendar with solid fill">
            <a:extLst>
              <a:ext uri="{FF2B5EF4-FFF2-40B4-BE49-F238E27FC236}">
                <a16:creationId xmlns:a16="http://schemas.microsoft.com/office/drawing/2014/main" id="{A7FC2DC9-BCFC-1ED6-9638-11BD7C3D8842}"/>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0698" y="1630604"/>
            <a:ext cx="3028950" cy="3028950"/>
          </a:xfrm>
        </p:spPr>
      </p:pic>
      <p:sp>
        <p:nvSpPr>
          <p:cNvPr id="7" name="TextBox 6">
            <a:extLst>
              <a:ext uri="{FF2B5EF4-FFF2-40B4-BE49-F238E27FC236}">
                <a16:creationId xmlns:a16="http://schemas.microsoft.com/office/drawing/2014/main" id="{4E8B6AD5-4B97-E1BC-7265-CBE90E3C26F7}"/>
              </a:ext>
            </a:extLst>
          </p:cNvPr>
          <p:cNvSpPr txBox="1"/>
          <p:nvPr/>
        </p:nvSpPr>
        <p:spPr>
          <a:xfrm>
            <a:off x="3868705" y="1630604"/>
            <a:ext cx="4646645" cy="2554545"/>
          </a:xfrm>
          <a:prstGeom prst="rect">
            <a:avLst/>
          </a:prstGeom>
          <a:noFill/>
        </p:spPr>
        <p:txBody>
          <a:bodyPr wrap="square" rtlCol="0">
            <a:spAutoFit/>
          </a:bodyPr>
          <a:lstStyle/>
          <a:p>
            <a:pPr marL="285750" indent="-285750">
              <a:buFont typeface="Wingdings" panose="05000000000000000000" pitchFamily="2" charset="2"/>
              <a:buChar char="q"/>
            </a:pPr>
            <a:r>
              <a:rPr lang="en-US" sz="3200" dirty="0"/>
              <a:t>Scouting Fundamentals completed</a:t>
            </a:r>
          </a:p>
          <a:p>
            <a:pPr marL="285750" indent="-285750">
              <a:buFont typeface="Wingdings" panose="05000000000000000000" pitchFamily="2" charset="2"/>
              <a:buChar char="q"/>
            </a:pPr>
            <a:r>
              <a:rPr lang="en-US" sz="3200" dirty="0">
                <a:hlinkClick r:id="rId5"/>
              </a:rPr>
              <a:t>PRC submitted</a:t>
            </a:r>
            <a:endParaRPr lang="en-US" sz="3200" dirty="0"/>
          </a:p>
          <a:p>
            <a:pPr marL="285750" indent="-285750">
              <a:buFont typeface="Wingdings" panose="05000000000000000000" pitchFamily="2" charset="2"/>
              <a:buChar char="q"/>
            </a:pPr>
            <a:r>
              <a:rPr lang="en-US" sz="3200" dirty="0"/>
              <a:t>Interview completed </a:t>
            </a:r>
          </a:p>
          <a:p>
            <a:pPr marL="285750" indent="-285750">
              <a:buFont typeface="Wingdings" panose="05000000000000000000" pitchFamily="2" charset="2"/>
              <a:buChar char="q"/>
            </a:pPr>
            <a:r>
              <a:rPr lang="en-US" sz="3200" dirty="0"/>
              <a:t>References completed</a:t>
            </a:r>
          </a:p>
        </p:txBody>
      </p:sp>
    </p:spTree>
    <p:extLst>
      <p:ext uri="{BB962C8B-B14F-4D97-AF65-F5344CB8AC3E}">
        <p14:creationId xmlns:p14="http://schemas.microsoft.com/office/powerpoint/2010/main" val="2798389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B4B8-0D93-4A3E-8B30-35A4F2EEF694}"/>
              </a:ext>
            </a:extLst>
          </p:cNvPr>
          <p:cNvSpPr>
            <a:spLocks noGrp="1"/>
          </p:cNvSpPr>
          <p:nvPr>
            <p:ph type="title"/>
          </p:nvPr>
        </p:nvSpPr>
        <p:spPr/>
        <p:txBody>
          <a:bodyPr>
            <a:normAutofit/>
          </a:bodyPr>
          <a:lstStyle/>
          <a:p>
            <a:r>
              <a:rPr lang="en-CA" dirty="0"/>
              <a:t>Week 3 and 4  				</a:t>
            </a:r>
          </a:p>
        </p:txBody>
      </p:sp>
      <p:pic>
        <p:nvPicPr>
          <p:cNvPr id="6" name="Content Placeholder 5" descr="Daily calendar with solid fill">
            <a:extLst>
              <a:ext uri="{FF2B5EF4-FFF2-40B4-BE49-F238E27FC236}">
                <a16:creationId xmlns:a16="http://schemas.microsoft.com/office/drawing/2014/main" id="{A7FC2DC9-BCFC-1ED6-9638-11BD7C3D8842}"/>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0698" y="1630604"/>
            <a:ext cx="3028950" cy="3028950"/>
          </a:xfrm>
        </p:spPr>
      </p:pic>
      <p:sp>
        <p:nvSpPr>
          <p:cNvPr id="7" name="TextBox 6">
            <a:extLst>
              <a:ext uri="{FF2B5EF4-FFF2-40B4-BE49-F238E27FC236}">
                <a16:creationId xmlns:a16="http://schemas.microsoft.com/office/drawing/2014/main" id="{4E8B6AD5-4B97-E1BC-7265-CBE90E3C26F7}"/>
              </a:ext>
            </a:extLst>
          </p:cNvPr>
          <p:cNvSpPr txBox="1"/>
          <p:nvPr/>
        </p:nvSpPr>
        <p:spPr>
          <a:xfrm>
            <a:off x="3868705" y="1630604"/>
            <a:ext cx="4646645" cy="3539430"/>
          </a:xfrm>
          <a:prstGeom prst="rect">
            <a:avLst/>
          </a:prstGeom>
          <a:noFill/>
        </p:spPr>
        <p:txBody>
          <a:bodyPr wrap="square" rtlCol="0">
            <a:spAutoFit/>
          </a:bodyPr>
          <a:lstStyle/>
          <a:p>
            <a:pPr marL="285750" indent="-285750">
              <a:buFont typeface="Wingdings" panose="05000000000000000000" pitchFamily="2" charset="2"/>
              <a:buChar char="q"/>
            </a:pPr>
            <a:r>
              <a:rPr lang="en-US" sz="3200" dirty="0" err="1"/>
              <a:t>GCap</a:t>
            </a:r>
            <a:r>
              <a:rPr lang="en-US" sz="3200" dirty="0"/>
              <a:t> completed by Group Commissioner</a:t>
            </a:r>
          </a:p>
          <a:p>
            <a:pPr marL="285750" indent="-285750">
              <a:buFont typeface="Wingdings" panose="05000000000000000000" pitchFamily="2" charset="2"/>
              <a:buChar char="q"/>
            </a:pPr>
            <a:r>
              <a:rPr lang="en-US" sz="3200" dirty="0"/>
              <a:t>Cap – the last step – is granted by the Member Services Team once all other elements are completed</a:t>
            </a:r>
          </a:p>
        </p:txBody>
      </p:sp>
    </p:spTree>
    <p:extLst>
      <p:ext uri="{BB962C8B-B14F-4D97-AF65-F5344CB8AC3E}">
        <p14:creationId xmlns:p14="http://schemas.microsoft.com/office/powerpoint/2010/main" val="2557627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B4B8-0D93-4A3E-8B30-35A4F2EEF694}"/>
              </a:ext>
            </a:extLst>
          </p:cNvPr>
          <p:cNvSpPr>
            <a:spLocks noGrp="1"/>
          </p:cNvSpPr>
          <p:nvPr>
            <p:ph type="title"/>
          </p:nvPr>
        </p:nvSpPr>
        <p:spPr/>
        <p:txBody>
          <a:bodyPr>
            <a:normAutofit/>
          </a:bodyPr>
          <a:lstStyle/>
          <a:p>
            <a:r>
              <a:rPr lang="en-CA" dirty="0"/>
              <a:t>Celebrate!				</a:t>
            </a:r>
          </a:p>
        </p:txBody>
      </p:sp>
      <p:pic>
        <p:nvPicPr>
          <p:cNvPr id="12" name="Content Placeholder 11" descr="Party hat outline">
            <a:extLst>
              <a:ext uri="{FF2B5EF4-FFF2-40B4-BE49-F238E27FC236}">
                <a16:creationId xmlns:a16="http://schemas.microsoft.com/office/drawing/2014/main" id="{B9E2B3FD-31B7-2940-09E7-5A1403091C44}"/>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835" y="1567543"/>
            <a:ext cx="2657929" cy="2657929"/>
          </a:xfrm>
        </p:spPr>
      </p:pic>
      <p:sp>
        <p:nvSpPr>
          <p:cNvPr id="14" name="TextBox 13">
            <a:extLst>
              <a:ext uri="{FF2B5EF4-FFF2-40B4-BE49-F238E27FC236}">
                <a16:creationId xmlns:a16="http://schemas.microsoft.com/office/drawing/2014/main" id="{E5D5F77C-D3FE-1F18-1CCB-1C6135A2C54A}"/>
              </a:ext>
            </a:extLst>
          </p:cNvPr>
          <p:cNvSpPr txBox="1"/>
          <p:nvPr/>
        </p:nvSpPr>
        <p:spPr>
          <a:xfrm>
            <a:off x="3097764" y="343273"/>
            <a:ext cx="5606401" cy="5724644"/>
          </a:xfrm>
          <a:prstGeom prst="rect">
            <a:avLst/>
          </a:prstGeom>
          <a:noFill/>
        </p:spPr>
        <p:txBody>
          <a:bodyPr wrap="square" rtlCol="0">
            <a:spAutoFit/>
          </a:bodyPr>
          <a:lstStyle/>
          <a:p>
            <a:r>
              <a:rPr lang="en-US" sz="2600" dirty="0"/>
              <a:t>Nice Work! You’ve completed your onboarding and can get started on great, safe, Scouting Adventures! You may now:</a:t>
            </a:r>
          </a:p>
          <a:p>
            <a:endParaRPr lang="en-US" sz="1400" dirty="0"/>
          </a:p>
          <a:p>
            <a:pPr marL="457200" indent="-457200">
              <a:buFont typeface="Arial" panose="020B0604020202020204" pitchFamily="34" charset="0"/>
              <a:buChar char="•"/>
            </a:pPr>
            <a:r>
              <a:rPr lang="en-US" sz="2600" dirty="0"/>
              <a:t>Work directly with youth members</a:t>
            </a:r>
          </a:p>
          <a:p>
            <a:pPr marL="457200" indent="-457200">
              <a:buFont typeface="Arial" panose="020B0604020202020204" pitchFamily="34" charset="0"/>
              <a:buChar char="•"/>
            </a:pPr>
            <a:r>
              <a:rPr lang="en-US" sz="2600" dirty="0"/>
              <a:t>Count towards ratio and the two-Scouter rule</a:t>
            </a:r>
          </a:p>
          <a:p>
            <a:pPr marL="457200" indent="-457200">
              <a:buFont typeface="Arial" panose="020B0604020202020204" pitchFamily="34" charset="0"/>
              <a:buChar char="•"/>
            </a:pPr>
            <a:r>
              <a:rPr lang="en-US" sz="2600" dirty="0"/>
              <a:t>Wear the Scouts Canada uniform (red shirt)</a:t>
            </a:r>
          </a:p>
          <a:p>
            <a:pPr marL="457200" indent="-457200">
              <a:buFont typeface="Arial" panose="020B0604020202020204" pitchFamily="34" charset="0"/>
              <a:buChar char="•"/>
            </a:pPr>
            <a:r>
              <a:rPr lang="en-US" sz="2600" dirty="0"/>
              <a:t>Be invested in your Group (get your Group Neckerchief)</a:t>
            </a:r>
          </a:p>
          <a:p>
            <a:r>
              <a:rPr lang="en-US" sz="2600" dirty="0"/>
              <a:t>And most importantly, HAVE FUN!</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13514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2FA-A656-02B9-A70B-61A640DD40FD}"/>
              </a:ext>
            </a:extLst>
          </p:cNvPr>
          <p:cNvSpPr>
            <a:spLocks noGrp="1"/>
          </p:cNvSpPr>
          <p:nvPr>
            <p:ph type="title"/>
          </p:nvPr>
        </p:nvSpPr>
        <p:spPr/>
        <p:txBody>
          <a:bodyPr/>
          <a:lstStyle/>
          <a:p>
            <a:r>
              <a:rPr lang="en-CA" dirty="0"/>
              <a:t>What this Workshop is About</a:t>
            </a:r>
          </a:p>
        </p:txBody>
      </p:sp>
      <p:sp>
        <p:nvSpPr>
          <p:cNvPr id="3" name="Subtitle 2">
            <a:extLst>
              <a:ext uri="{FF2B5EF4-FFF2-40B4-BE49-F238E27FC236}">
                <a16:creationId xmlns:a16="http://schemas.microsoft.com/office/drawing/2014/main" id="{488E1EB1-87EE-643F-AA4E-52540EBB6584}"/>
              </a:ext>
            </a:extLst>
          </p:cNvPr>
          <p:cNvSpPr>
            <a:spLocks noGrp="1"/>
          </p:cNvSpPr>
          <p:nvPr>
            <p:ph idx="1"/>
          </p:nvPr>
        </p:nvSpPr>
        <p:spPr/>
        <p:txBody>
          <a:bodyPr/>
          <a:lstStyle/>
          <a:p>
            <a:pPr marL="0" indent="0">
              <a:buNone/>
            </a:pPr>
            <a:r>
              <a:rPr lang="en-US" dirty="0"/>
              <a:t>Objectives:</a:t>
            </a:r>
          </a:p>
          <a:p>
            <a:pPr marL="514350" indent="-514350">
              <a:buAutoNum type="arabicPeriod"/>
            </a:pPr>
            <a:r>
              <a:rPr lang="en-US" dirty="0"/>
              <a:t>Empower applicants with the information you need for a smooth, quick, and headache free onboarding experience</a:t>
            </a:r>
          </a:p>
          <a:p>
            <a:pPr marL="514350" indent="-514350">
              <a:buAutoNum type="arabicPeriod"/>
            </a:pPr>
            <a:r>
              <a:rPr lang="en-US" dirty="0"/>
              <a:t>Introduce you to the key players you’d rely on and engage with </a:t>
            </a:r>
          </a:p>
          <a:p>
            <a:pPr marL="0" indent="0">
              <a:buNone/>
            </a:pPr>
            <a:endParaRPr lang="en-CA" dirty="0"/>
          </a:p>
        </p:txBody>
      </p:sp>
    </p:spTree>
    <p:extLst>
      <p:ext uri="{BB962C8B-B14F-4D97-AF65-F5344CB8AC3E}">
        <p14:creationId xmlns:p14="http://schemas.microsoft.com/office/powerpoint/2010/main" val="1368644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B4B8-0D93-4A3E-8B30-35A4F2EEF694}"/>
              </a:ext>
            </a:extLst>
          </p:cNvPr>
          <p:cNvSpPr>
            <a:spLocks noGrp="1"/>
          </p:cNvSpPr>
          <p:nvPr>
            <p:ph type="title"/>
          </p:nvPr>
        </p:nvSpPr>
        <p:spPr/>
        <p:txBody>
          <a:bodyPr>
            <a:normAutofit/>
          </a:bodyPr>
          <a:lstStyle/>
          <a:p>
            <a:r>
              <a:rPr lang="en-CA" dirty="0"/>
              <a:t>Next Steps in your Journey 			</a:t>
            </a:r>
          </a:p>
        </p:txBody>
      </p:sp>
      <p:sp>
        <p:nvSpPr>
          <p:cNvPr id="7" name="TextBox 6">
            <a:extLst>
              <a:ext uri="{FF2B5EF4-FFF2-40B4-BE49-F238E27FC236}">
                <a16:creationId xmlns:a16="http://schemas.microsoft.com/office/drawing/2014/main" id="{87DEBD5B-776A-D7CA-8AC2-037DD1B1779A}"/>
              </a:ext>
            </a:extLst>
          </p:cNvPr>
          <p:cNvSpPr txBox="1"/>
          <p:nvPr/>
        </p:nvSpPr>
        <p:spPr>
          <a:xfrm>
            <a:off x="3265714" y="984805"/>
            <a:ext cx="5249636" cy="6001643"/>
          </a:xfrm>
          <a:prstGeom prst="rect">
            <a:avLst/>
          </a:prstGeom>
          <a:noFill/>
        </p:spPr>
        <p:txBody>
          <a:bodyPr wrap="square" rtlCol="0">
            <a:spAutoFit/>
          </a:bodyPr>
          <a:lstStyle/>
          <a:p>
            <a:r>
              <a:rPr lang="en-US" sz="2800" dirty="0"/>
              <a:t>Start Scouter Development Milestone, </a:t>
            </a:r>
            <a:r>
              <a:rPr lang="en-US" sz="2800" dirty="0">
                <a:hlinkClick r:id="rId3"/>
              </a:rPr>
              <a:t>Wood Badge 1 for the Canadian Path</a:t>
            </a:r>
            <a:endParaRPr lang="en-US" sz="2800" dirty="0"/>
          </a:p>
          <a:p>
            <a:endParaRPr lang="en-US" sz="1200" dirty="0"/>
          </a:p>
          <a:p>
            <a:pPr marL="457200" indent="-457200">
              <a:buFont typeface="Arial" panose="020B0604020202020204" pitchFamily="34" charset="0"/>
              <a:buChar char="•"/>
            </a:pPr>
            <a:r>
              <a:rPr lang="en-US" sz="2800" dirty="0"/>
              <a:t>Online modules complemented with in-person, hands-on experience in your own Section</a:t>
            </a:r>
          </a:p>
          <a:p>
            <a:pPr marL="457200" indent="-457200">
              <a:buFont typeface="Arial" panose="020B0604020202020204" pitchFamily="34" charset="0"/>
              <a:buChar char="•"/>
            </a:pPr>
            <a:r>
              <a:rPr lang="en-US" sz="2800" dirty="0"/>
              <a:t>Completed within 365 days of your registration</a:t>
            </a:r>
          </a:p>
          <a:p>
            <a:pPr marL="457200" indent="-457200">
              <a:buFont typeface="Arial" panose="020B0604020202020204" pitchFamily="34" charset="0"/>
              <a:buChar char="•"/>
            </a:pPr>
            <a:r>
              <a:rPr lang="en-US" sz="2800"/>
              <a:t>Awarded Woggle </a:t>
            </a:r>
            <a:r>
              <a:rPr lang="en-US" sz="2800" dirty="0"/>
              <a:t>once completed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endParaRPr lang="en-US" dirty="0"/>
          </a:p>
          <a:p>
            <a:endParaRPr lang="en-CA" dirty="0"/>
          </a:p>
        </p:txBody>
      </p:sp>
      <p:pic>
        <p:nvPicPr>
          <p:cNvPr id="12" name="Picture 11">
            <a:extLst>
              <a:ext uri="{FF2B5EF4-FFF2-40B4-BE49-F238E27FC236}">
                <a16:creationId xmlns:a16="http://schemas.microsoft.com/office/drawing/2014/main" id="{ECD41184-3CC6-F128-C470-767EE7F11380}"/>
              </a:ext>
            </a:extLst>
          </p:cNvPr>
          <p:cNvPicPr>
            <a:picLocks noChangeAspect="1"/>
          </p:cNvPicPr>
          <p:nvPr/>
        </p:nvPicPr>
        <p:blipFill>
          <a:blip r:embed="rId4"/>
          <a:stretch>
            <a:fillRect/>
          </a:stretch>
        </p:blipFill>
        <p:spPr>
          <a:xfrm>
            <a:off x="170193" y="1496290"/>
            <a:ext cx="2936420" cy="2971799"/>
          </a:xfrm>
          <a:prstGeom prst="rect">
            <a:avLst/>
          </a:prstGeom>
        </p:spPr>
      </p:pic>
    </p:spTree>
    <p:extLst>
      <p:ext uri="{BB962C8B-B14F-4D97-AF65-F5344CB8AC3E}">
        <p14:creationId xmlns:p14="http://schemas.microsoft.com/office/powerpoint/2010/main" val="2024498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4E5F-D050-0ED7-E53D-309C91F4521D}"/>
              </a:ext>
            </a:extLst>
          </p:cNvPr>
          <p:cNvSpPr>
            <a:spLocks noGrp="1"/>
          </p:cNvSpPr>
          <p:nvPr>
            <p:ph type="title"/>
          </p:nvPr>
        </p:nvSpPr>
        <p:spPr/>
        <p:txBody>
          <a:bodyPr/>
          <a:lstStyle/>
          <a:p>
            <a:r>
              <a:rPr lang="en-US" dirty="0"/>
              <a:t>Question and Answers</a:t>
            </a:r>
            <a:endParaRPr lang="en-CA" dirty="0"/>
          </a:p>
        </p:txBody>
      </p:sp>
      <p:pic>
        <p:nvPicPr>
          <p:cNvPr id="5" name="Content Placeholder 4" descr="Question Mark with solid fill">
            <a:extLst>
              <a:ext uri="{FF2B5EF4-FFF2-40B4-BE49-F238E27FC236}">
                <a16:creationId xmlns:a16="http://schemas.microsoft.com/office/drawing/2014/main" id="{17A79D84-AF1E-FDE6-BB8F-EBB18F56DDA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4619" y="1314319"/>
            <a:ext cx="3844213" cy="3844213"/>
          </a:xfrm>
        </p:spPr>
      </p:pic>
    </p:spTree>
    <p:extLst>
      <p:ext uri="{BB962C8B-B14F-4D97-AF65-F5344CB8AC3E}">
        <p14:creationId xmlns:p14="http://schemas.microsoft.com/office/powerpoint/2010/main" val="900351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B4B8-0D93-4A3E-8B30-35A4F2EEF694}"/>
              </a:ext>
            </a:extLst>
          </p:cNvPr>
          <p:cNvSpPr>
            <a:spLocks noGrp="1"/>
          </p:cNvSpPr>
          <p:nvPr>
            <p:ph type="title"/>
          </p:nvPr>
        </p:nvSpPr>
        <p:spPr/>
        <p:txBody>
          <a:bodyPr>
            <a:normAutofit/>
          </a:bodyPr>
          <a:lstStyle/>
          <a:p>
            <a:r>
              <a:rPr lang="en-CA" dirty="0"/>
              <a:t>Thank You!				</a:t>
            </a:r>
          </a:p>
        </p:txBody>
      </p:sp>
      <p:sp>
        <p:nvSpPr>
          <p:cNvPr id="3" name="Content Placeholder 2">
            <a:extLst>
              <a:ext uri="{FF2B5EF4-FFF2-40B4-BE49-F238E27FC236}">
                <a16:creationId xmlns:a16="http://schemas.microsoft.com/office/drawing/2014/main" id="{AF024064-082C-468A-BA63-E03D234A2B83}"/>
              </a:ext>
            </a:extLst>
          </p:cNvPr>
          <p:cNvSpPr>
            <a:spLocks noGrp="1"/>
          </p:cNvSpPr>
          <p:nvPr>
            <p:ph idx="1"/>
          </p:nvPr>
        </p:nvSpPr>
        <p:spPr/>
        <p:txBody>
          <a:bodyPr/>
          <a:lstStyle/>
          <a:p>
            <a:pPr marL="0" indent="0">
              <a:buNone/>
            </a:pPr>
            <a:r>
              <a:rPr lang="en-US" dirty="0"/>
              <a:t> </a:t>
            </a:r>
          </a:p>
        </p:txBody>
      </p:sp>
      <p:pic>
        <p:nvPicPr>
          <p:cNvPr id="5" name="Graphic 4" descr="Group of men with solid fill">
            <a:extLst>
              <a:ext uri="{FF2B5EF4-FFF2-40B4-BE49-F238E27FC236}">
                <a16:creationId xmlns:a16="http://schemas.microsoft.com/office/drawing/2014/main" id="{07F5C4A8-5AFC-7FAD-EE31-E4DBDE02D1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2653" y="1173480"/>
            <a:ext cx="4478694" cy="4478694"/>
          </a:xfrm>
          <a:prstGeom prst="rect">
            <a:avLst/>
          </a:prstGeom>
        </p:spPr>
      </p:pic>
    </p:spTree>
    <p:extLst>
      <p:ext uri="{BB962C8B-B14F-4D97-AF65-F5344CB8AC3E}">
        <p14:creationId xmlns:p14="http://schemas.microsoft.com/office/powerpoint/2010/main" val="3621443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75089F-9CF6-3D48-8411-2865CC757CF7}"/>
              </a:ext>
            </a:extLst>
          </p:cNvPr>
          <p:cNvSpPr/>
          <p:nvPr/>
        </p:nvSpPr>
        <p:spPr>
          <a:xfrm>
            <a:off x="0" y="0"/>
            <a:ext cx="9144000" cy="5479676"/>
          </a:xfrm>
          <a:prstGeom prst="rect">
            <a:avLst/>
          </a:prstGeom>
          <a:solidFill>
            <a:srgbClr val="C62C3A"/>
          </a:solidFill>
          <a:ln>
            <a:solidFill>
              <a:srgbClr val="C62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217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2FA-A656-02B9-A70B-61A640DD40FD}"/>
              </a:ext>
            </a:extLst>
          </p:cNvPr>
          <p:cNvSpPr>
            <a:spLocks noGrp="1"/>
          </p:cNvSpPr>
          <p:nvPr>
            <p:ph type="title"/>
          </p:nvPr>
        </p:nvSpPr>
        <p:spPr/>
        <p:txBody>
          <a:bodyPr/>
          <a:lstStyle/>
          <a:p>
            <a:r>
              <a:rPr lang="en-US" dirty="0"/>
              <a:t>Why Volunteer?</a:t>
            </a:r>
            <a:endParaRPr lang="en-CA" dirty="0"/>
          </a:p>
        </p:txBody>
      </p:sp>
      <p:sp>
        <p:nvSpPr>
          <p:cNvPr id="3" name="Subtitle 2">
            <a:extLst>
              <a:ext uri="{FF2B5EF4-FFF2-40B4-BE49-F238E27FC236}">
                <a16:creationId xmlns:a16="http://schemas.microsoft.com/office/drawing/2014/main" id="{488E1EB1-87EE-643F-AA4E-52540EBB6584}"/>
              </a:ext>
            </a:extLst>
          </p:cNvPr>
          <p:cNvSpPr>
            <a:spLocks noGrp="1"/>
          </p:cNvSpPr>
          <p:nvPr>
            <p:ph idx="1"/>
          </p:nvPr>
        </p:nvSpPr>
        <p:spPr>
          <a:xfrm>
            <a:off x="530176" y="879389"/>
            <a:ext cx="4895072" cy="4725529"/>
          </a:xfrm>
        </p:spPr>
        <p:txBody>
          <a:bodyPr lIns="91440" tIns="45720" rIns="91440" bIns="45720" anchor="t"/>
          <a:lstStyle/>
          <a:p>
            <a:r>
              <a:rPr lang="en-US" dirty="0">
                <a:latin typeface="Bliss 2 Medium"/>
              </a:rPr>
              <a:t>You want to spend more time with your kids </a:t>
            </a:r>
          </a:p>
          <a:p>
            <a:r>
              <a:rPr lang="en-US" dirty="0">
                <a:latin typeface="Bliss 2 Medium"/>
              </a:rPr>
              <a:t>You want to spend more time in nature</a:t>
            </a:r>
          </a:p>
          <a:p>
            <a:r>
              <a:rPr lang="en-US" dirty="0">
                <a:latin typeface="Bliss 2 Medium"/>
              </a:rPr>
              <a:t>You have a lot of know-how to share (everyone does!)</a:t>
            </a:r>
          </a:p>
          <a:p>
            <a:r>
              <a:rPr lang="en-US" dirty="0">
                <a:latin typeface="Bliss 2 Medium"/>
              </a:rPr>
              <a:t>You care about youth and want to make an impact</a:t>
            </a:r>
            <a:endParaRPr lang="en-CA" dirty="0">
              <a:latin typeface="Bliss 2 Medium"/>
            </a:endParaRPr>
          </a:p>
          <a:p>
            <a:r>
              <a:rPr lang="en-CA" dirty="0">
                <a:latin typeface="Bliss 2 Medium"/>
              </a:rPr>
              <a:t>You want to have fun!</a:t>
            </a:r>
          </a:p>
          <a:p>
            <a:r>
              <a:rPr lang="en-CA" dirty="0">
                <a:latin typeface="Bliss 2 Medium"/>
              </a:rPr>
              <a:t>You want to contribute to your community </a:t>
            </a:r>
            <a:endParaRPr lang="en-US" dirty="0">
              <a:latin typeface="Bliss 2 Medium"/>
            </a:endParaRPr>
          </a:p>
        </p:txBody>
      </p:sp>
      <p:pic>
        <p:nvPicPr>
          <p:cNvPr id="5" name="Picture 4" descr="A black tent with a white background&#10;&#10;Description automatically generated">
            <a:extLst>
              <a:ext uri="{FF2B5EF4-FFF2-40B4-BE49-F238E27FC236}">
                <a16:creationId xmlns:a16="http://schemas.microsoft.com/office/drawing/2014/main" id="{C2606C12-8C9E-1523-B797-5846CA427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0469" y="2176975"/>
            <a:ext cx="3303355" cy="2973181"/>
          </a:xfrm>
          <a:prstGeom prst="rect">
            <a:avLst/>
          </a:prstGeom>
        </p:spPr>
      </p:pic>
    </p:spTree>
    <p:extLst>
      <p:ext uri="{BB962C8B-B14F-4D97-AF65-F5344CB8AC3E}">
        <p14:creationId xmlns:p14="http://schemas.microsoft.com/office/powerpoint/2010/main" val="54681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2FA-A656-02B9-A70B-61A640DD40FD}"/>
              </a:ext>
            </a:extLst>
          </p:cNvPr>
          <p:cNvSpPr>
            <a:spLocks noGrp="1"/>
          </p:cNvSpPr>
          <p:nvPr>
            <p:ph type="title"/>
          </p:nvPr>
        </p:nvSpPr>
        <p:spPr/>
        <p:txBody>
          <a:bodyPr/>
          <a:lstStyle/>
          <a:p>
            <a:r>
              <a:rPr lang="en-US" dirty="0"/>
              <a:t>Why Volunteer with Scouts Canada?</a:t>
            </a:r>
            <a:endParaRPr lang="en-CA" dirty="0"/>
          </a:p>
        </p:txBody>
      </p:sp>
      <p:sp>
        <p:nvSpPr>
          <p:cNvPr id="3" name="Subtitle 2">
            <a:extLst>
              <a:ext uri="{FF2B5EF4-FFF2-40B4-BE49-F238E27FC236}">
                <a16:creationId xmlns:a16="http://schemas.microsoft.com/office/drawing/2014/main" id="{488E1EB1-87EE-643F-AA4E-52540EBB6584}"/>
              </a:ext>
            </a:extLst>
          </p:cNvPr>
          <p:cNvSpPr>
            <a:spLocks noGrp="1"/>
          </p:cNvSpPr>
          <p:nvPr>
            <p:ph idx="1"/>
          </p:nvPr>
        </p:nvSpPr>
        <p:spPr>
          <a:xfrm>
            <a:off x="530176" y="947483"/>
            <a:ext cx="4895072" cy="4725529"/>
          </a:xfrm>
        </p:spPr>
        <p:txBody>
          <a:bodyPr/>
          <a:lstStyle/>
          <a:p>
            <a:r>
              <a:rPr lang="en-US" dirty="0"/>
              <a:t>Largest youth movement in the world</a:t>
            </a:r>
          </a:p>
          <a:p>
            <a:r>
              <a:rPr lang="en-US" dirty="0"/>
              <a:t>Opportunities to travel</a:t>
            </a:r>
          </a:p>
          <a:p>
            <a:r>
              <a:rPr lang="en-US" dirty="0"/>
              <a:t>Great experiences to add to your resume</a:t>
            </a:r>
          </a:p>
          <a:p>
            <a:r>
              <a:rPr lang="en-US" dirty="0"/>
              <a:t>Build a network </a:t>
            </a:r>
          </a:p>
          <a:p>
            <a:r>
              <a:rPr lang="en-US" dirty="0"/>
              <a:t>Development and skill-building opportunities</a:t>
            </a:r>
          </a:p>
          <a:p>
            <a:r>
              <a:rPr lang="en-US" dirty="0"/>
              <a:t>LOTS of variety </a:t>
            </a:r>
          </a:p>
          <a:p>
            <a:endParaRPr lang="en-US" dirty="0"/>
          </a:p>
        </p:txBody>
      </p:sp>
      <p:pic>
        <p:nvPicPr>
          <p:cNvPr id="5" name="Picture 4" descr="A black tent with a white background&#10;&#10;Description automatically generated">
            <a:extLst>
              <a:ext uri="{FF2B5EF4-FFF2-40B4-BE49-F238E27FC236}">
                <a16:creationId xmlns:a16="http://schemas.microsoft.com/office/drawing/2014/main" id="{C2606C12-8C9E-1523-B797-5846CA427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0469" y="2176975"/>
            <a:ext cx="3303355" cy="2973181"/>
          </a:xfrm>
          <a:prstGeom prst="rect">
            <a:avLst/>
          </a:prstGeom>
        </p:spPr>
      </p:pic>
    </p:spTree>
    <p:extLst>
      <p:ext uri="{BB962C8B-B14F-4D97-AF65-F5344CB8AC3E}">
        <p14:creationId xmlns:p14="http://schemas.microsoft.com/office/powerpoint/2010/main" val="3434852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2FA-A656-02B9-A70B-61A640DD40FD}"/>
              </a:ext>
            </a:extLst>
          </p:cNvPr>
          <p:cNvSpPr>
            <a:spLocks noGrp="1"/>
          </p:cNvSpPr>
          <p:nvPr>
            <p:ph type="title"/>
          </p:nvPr>
        </p:nvSpPr>
        <p:spPr/>
        <p:txBody>
          <a:bodyPr/>
          <a:lstStyle/>
          <a:p>
            <a:r>
              <a:rPr lang="en-CA" dirty="0"/>
              <a:t>A Note About Language  </a:t>
            </a:r>
          </a:p>
        </p:txBody>
      </p:sp>
      <p:sp>
        <p:nvSpPr>
          <p:cNvPr id="3" name="Subtitle 2">
            <a:extLst>
              <a:ext uri="{FF2B5EF4-FFF2-40B4-BE49-F238E27FC236}">
                <a16:creationId xmlns:a16="http://schemas.microsoft.com/office/drawing/2014/main" id="{488E1EB1-87EE-643F-AA4E-52540EBB6584}"/>
              </a:ext>
            </a:extLst>
          </p:cNvPr>
          <p:cNvSpPr>
            <a:spLocks noGrp="1"/>
          </p:cNvSpPr>
          <p:nvPr>
            <p:ph idx="1"/>
          </p:nvPr>
        </p:nvSpPr>
        <p:spPr>
          <a:xfrm>
            <a:off x="530176" y="833183"/>
            <a:ext cx="4895072" cy="4725529"/>
          </a:xfrm>
        </p:spPr>
        <p:txBody>
          <a:bodyPr/>
          <a:lstStyle/>
          <a:p>
            <a:pPr marL="0" indent="0">
              <a:buNone/>
            </a:pPr>
            <a:r>
              <a:rPr lang="en-US" sz="2400" b="1" dirty="0"/>
              <a:t>Applicant: </a:t>
            </a:r>
            <a:r>
              <a:rPr lang="en-US" sz="2400" dirty="0"/>
              <a:t>person who has begun the onboarding process</a:t>
            </a:r>
          </a:p>
          <a:p>
            <a:pPr marL="0" indent="0">
              <a:buNone/>
            </a:pPr>
            <a:r>
              <a:rPr lang="en-US" sz="2400" b="1" dirty="0"/>
              <a:t>Pending: </a:t>
            </a:r>
            <a:r>
              <a:rPr lang="en-US" sz="2400" dirty="0"/>
              <a:t>in the process of completing onboarding</a:t>
            </a:r>
          </a:p>
          <a:p>
            <a:pPr marL="0" indent="0">
              <a:buNone/>
            </a:pPr>
            <a:r>
              <a:rPr lang="en-US" sz="2400" b="1" dirty="0"/>
              <a:t>Active: </a:t>
            </a:r>
            <a:r>
              <a:rPr lang="en-US" sz="2400" dirty="0"/>
              <a:t>completed onboarding successfully, can work with youth</a:t>
            </a:r>
          </a:p>
          <a:p>
            <a:pPr marL="0" indent="0">
              <a:buNone/>
            </a:pPr>
            <a:r>
              <a:rPr lang="en-US" sz="2400" b="1" dirty="0"/>
              <a:t>Element: </a:t>
            </a:r>
            <a:r>
              <a:rPr lang="en-US" sz="2400" dirty="0"/>
              <a:t>any of the items that an applicant needs to complete in order to become an Active member of our movement.</a:t>
            </a:r>
          </a:p>
          <a:p>
            <a:pPr marL="0" indent="0">
              <a:buNone/>
            </a:pPr>
            <a:r>
              <a:rPr lang="en-US" sz="2400" b="1" dirty="0"/>
              <a:t>Scouter: </a:t>
            </a:r>
            <a:r>
              <a:rPr lang="en-US" sz="2400" dirty="0"/>
              <a:t>Scouts Canada volunteer </a:t>
            </a:r>
          </a:p>
          <a:p>
            <a:pPr marL="0" indent="0">
              <a:buNone/>
            </a:pPr>
            <a:r>
              <a:rPr lang="en-CA" sz="2000" i="1" dirty="0"/>
              <a:t>(we no longer call our volunteers “Leaders”, as youth are the leaders of our organization!)</a:t>
            </a:r>
          </a:p>
        </p:txBody>
      </p:sp>
      <p:pic>
        <p:nvPicPr>
          <p:cNvPr id="5" name="Picture 4" descr="A black tent with a white background&#10;&#10;Description automatically generated">
            <a:extLst>
              <a:ext uri="{FF2B5EF4-FFF2-40B4-BE49-F238E27FC236}">
                <a16:creationId xmlns:a16="http://schemas.microsoft.com/office/drawing/2014/main" id="{C2606C12-8C9E-1523-B797-5846CA427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0469" y="2176975"/>
            <a:ext cx="3303355" cy="2973181"/>
          </a:xfrm>
          <a:prstGeom prst="rect">
            <a:avLst/>
          </a:prstGeom>
        </p:spPr>
      </p:pic>
    </p:spTree>
    <p:extLst>
      <p:ext uri="{BB962C8B-B14F-4D97-AF65-F5344CB8AC3E}">
        <p14:creationId xmlns:p14="http://schemas.microsoft.com/office/powerpoint/2010/main" val="24220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2FA-A656-02B9-A70B-61A640DD40FD}"/>
              </a:ext>
            </a:extLst>
          </p:cNvPr>
          <p:cNvSpPr>
            <a:spLocks noGrp="1"/>
          </p:cNvSpPr>
          <p:nvPr>
            <p:ph type="title"/>
          </p:nvPr>
        </p:nvSpPr>
        <p:spPr/>
        <p:txBody>
          <a:bodyPr/>
          <a:lstStyle/>
          <a:p>
            <a:r>
              <a:rPr lang="en-CA" dirty="0"/>
              <a:t>A Note About Language  </a:t>
            </a:r>
          </a:p>
        </p:txBody>
      </p:sp>
      <p:sp>
        <p:nvSpPr>
          <p:cNvPr id="3" name="Subtitle 2">
            <a:extLst>
              <a:ext uri="{FF2B5EF4-FFF2-40B4-BE49-F238E27FC236}">
                <a16:creationId xmlns:a16="http://schemas.microsoft.com/office/drawing/2014/main" id="{488E1EB1-87EE-643F-AA4E-52540EBB6584}"/>
              </a:ext>
            </a:extLst>
          </p:cNvPr>
          <p:cNvSpPr>
            <a:spLocks noGrp="1"/>
          </p:cNvSpPr>
          <p:nvPr>
            <p:ph idx="1"/>
          </p:nvPr>
        </p:nvSpPr>
        <p:spPr>
          <a:xfrm>
            <a:off x="530176" y="947483"/>
            <a:ext cx="4895072" cy="4725529"/>
          </a:xfrm>
        </p:spPr>
        <p:txBody>
          <a:bodyPr/>
          <a:lstStyle/>
          <a:p>
            <a:pPr marL="0" indent="0">
              <a:buNone/>
            </a:pPr>
            <a:r>
              <a:rPr lang="en-US" b="1" dirty="0"/>
              <a:t>Section: </a:t>
            </a:r>
            <a:r>
              <a:rPr lang="en-US" dirty="0"/>
              <a:t>A cohort of youth belonging to a larger group. Example: Beavers, Cubs, Scouts.</a:t>
            </a:r>
          </a:p>
          <a:p>
            <a:pPr marL="0" indent="0">
              <a:buNone/>
            </a:pPr>
            <a:r>
              <a:rPr lang="en-US" b="1" dirty="0"/>
              <a:t>Group: </a:t>
            </a:r>
            <a:r>
              <a:rPr lang="en-US" dirty="0"/>
              <a:t>A committee-run entity who administers and facilitates Scouting in their community. Sections belong to Groups.</a:t>
            </a:r>
          </a:p>
          <a:p>
            <a:pPr marL="0" indent="0">
              <a:buNone/>
            </a:pPr>
            <a:r>
              <a:rPr lang="en-US" dirty="0"/>
              <a:t>You will belong to a Group Committee or a Section </a:t>
            </a:r>
            <a:r>
              <a:rPr lang="en-US" dirty="0">
                <a:sym typeface="Wingdings" panose="05000000000000000000" pitchFamily="2" charset="2"/>
              </a:rPr>
              <a:t></a:t>
            </a:r>
          </a:p>
          <a:p>
            <a:pPr marL="0" indent="0">
              <a:buNone/>
            </a:pPr>
            <a:r>
              <a:rPr lang="en-US" dirty="0">
                <a:sym typeface="Wingdings" panose="05000000000000000000" pitchFamily="2" charset="2"/>
              </a:rPr>
              <a:t>i.e. “2</a:t>
            </a:r>
            <a:r>
              <a:rPr lang="en-US" baseline="30000" dirty="0">
                <a:sym typeface="Wingdings" panose="05000000000000000000" pitchFamily="2" charset="2"/>
              </a:rPr>
              <a:t>nd</a:t>
            </a:r>
            <a:r>
              <a:rPr lang="en-US" dirty="0">
                <a:sym typeface="Wingdings" panose="05000000000000000000" pitchFamily="2" charset="2"/>
              </a:rPr>
              <a:t> Expedition Cub Pack”,  “2</a:t>
            </a:r>
            <a:r>
              <a:rPr lang="en-US" baseline="30000" dirty="0">
                <a:sym typeface="Wingdings" panose="05000000000000000000" pitchFamily="2" charset="2"/>
              </a:rPr>
              <a:t>nd</a:t>
            </a:r>
            <a:r>
              <a:rPr lang="en-US" dirty="0">
                <a:sym typeface="Wingdings" panose="05000000000000000000" pitchFamily="2" charset="2"/>
              </a:rPr>
              <a:t> Expedition Scout Group”</a:t>
            </a:r>
          </a:p>
          <a:p>
            <a:pPr marL="0" indent="0">
              <a:buNone/>
            </a:pPr>
            <a:endParaRPr lang="en-US" dirty="0"/>
          </a:p>
        </p:txBody>
      </p:sp>
      <p:pic>
        <p:nvPicPr>
          <p:cNvPr id="5" name="Picture 4" descr="A black tent with a white background&#10;&#10;Description automatically generated">
            <a:extLst>
              <a:ext uri="{FF2B5EF4-FFF2-40B4-BE49-F238E27FC236}">
                <a16:creationId xmlns:a16="http://schemas.microsoft.com/office/drawing/2014/main" id="{C2606C12-8C9E-1523-B797-5846CA427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0469" y="2176975"/>
            <a:ext cx="3303355" cy="2973181"/>
          </a:xfrm>
          <a:prstGeom prst="rect">
            <a:avLst/>
          </a:prstGeom>
        </p:spPr>
      </p:pic>
    </p:spTree>
    <p:extLst>
      <p:ext uri="{BB962C8B-B14F-4D97-AF65-F5344CB8AC3E}">
        <p14:creationId xmlns:p14="http://schemas.microsoft.com/office/powerpoint/2010/main" val="3892339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2FA-A656-02B9-A70B-61A640DD40FD}"/>
              </a:ext>
            </a:extLst>
          </p:cNvPr>
          <p:cNvSpPr>
            <a:spLocks noGrp="1"/>
          </p:cNvSpPr>
          <p:nvPr>
            <p:ph type="title"/>
          </p:nvPr>
        </p:nvSpPr>
        <p:spPr/>
        <p:txBody>
          <a:bodyPr/>
          <a:lstStyle/>
          <a:p>
            <a:r>
              <a:rPr lang="en-CA" dirty="0"/>
              <a:t>A Note About Language  </a:t>
            </a:r>
          </a:p>
        </p:txBody>
      </p:sp>
      <p:sp>
        <p:nvSpPr>
          <p:cNvPr id="3" name="Subtitle 2">
            <a:extLst>
              <a:ext uri="{FF2B5EF4-FFF2-40B4-BE49-F238E27FC236}">
                <a16:creationId xmlns:a16="http://schemas.microsoft.com/office/drawing/2014/main" id="{488E1EB1-87EE-643F-AA4E-52540EBB6584}"/>
              </a:ext>
            </a:extLst>
          </p:cNvPr>
          <p:cNvSpPr>
            <a:spLocks noGrp="1"/>
          </p:cNvSpPr>
          <p:nvPr>
            <p:ph idx="1"/>
          </p:nvPr>
        </p:nvSpPr>
        <p:spPr>
          <a:xfrm>
            <a:off x="530176" y="947483"/>
            <a:ext cx="4895072" cy="4725529"/>
          </a:xfrm>
        </p:spPr>
        <p:txBody>
          <a:bodyPr/>
          <a:lstStyle/>
          <a:p>
            <a:pPr marL="0" indent="0">
              <a:buNone/>
            </a:pPr>
            <a:r>
              <a:rPr lang="en-US" dirty="0"/>
              <a:t>Youth Sections are defined by age.</a:t>
            </a:r>
          </a:p>
          <a:p>
            <a:pPr marL="0" indent="0">
              <a:buNone/>
            </a:pPr>
            <a:endParaRPr lang="en-US" sz="1600" dirty="0"/>
          </a:p>
          <a:p>
            <a:pPr marL="0" indent="0">
              <a:buNone/>
            </a:pPr>
            <a:r>
              <a:rPr lang="en-US" dirty="0"/>
              <a:t>Beaver Colony 5–7 years-old</a:t>
            </a:r>
          </a:p>
          <a:p>
            <a:pPr marL="0" indent="0">
              <a:buNone/>
            </a:pPr>
            <a:r>
              <a:rPr lang="en-US" dirty="0"/>
              <a:t>Cub Pack 8-10 years-old</a:t>
            </a:r>
          </a:p>
          <a:p>
            <a:pPr marL="0" indent="0">
              <a:buNone/>
            </a:pPr>
            <a:r>
              <a:rPr lang="en-US" dirty="0"/>
              <a:t>Scout Troop 11-14 years-old</a:t>
            </a:r>
          </a:p>
          <a:p>
            <a:pPr marL="0" indent="0">
              <a:buNone/>
            </a:pPr>
            <a:r>
              <a:rPr lang="en-US" dirty="0"/>
              <a:t>Venturer Company 15-17 years- old</a:t>
            </a:r>
          </a:p>
          <a:p>
            <a:pPr marL="0" indent="0">
              <a:buNone/>
            </a:pPr>
            <a:r>
              <a:rPr lang="en-US" dirty="0"/>
              <a:t>Rover Crews 18-26 years-old</a:t>
            </a:r>
          </a:p>
        </p:txBody>
      </p:sp>
      <p:pic>
        <p:nvPicPr>
          <p:cNvPr id="5" name="Picture 4" descr="A black tent with a white background&#10;&#10;Description automatically generated">
            <a:extLst>
              <a:ext uri="{FF2B5EF4-FFF2-40B4-BE49-F238E27FC236}">
                <a16:creationId xmlns:a16="http://schemas.microsoft.com/office/drawing/2014/main" id="{C2606C12-8C9E-1523-B797-5846CA427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0469" y="2176975"/>
            <a:ext cx="3303355" cy="2973181"/>
          </a:xfrm>
          <a:prstGeom prst="rect">
            <a:avLst/>
          </a:prstGeom>
        </p:spPr>
      </p:pic>
    </p:spTree>
    <p:extLst>
      <p:ext uri="{BB962C8B-B14F-4D97-AF65-F5344CB8AC3E}">
        <p14:creationId xmlns:p14="http://schemas.microsoft.com/office/powerpoint/2010/main" val="405685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2FA-A656-02B9-A70B-61A640DD40FD}"/>
              </a:ext>
            </a:extLst>
          </p:cNvPr>
          <p:cNvSpPr>
            <a:spLocks noGrp="1"/>
          </p:cNvSpPr>
          <p:nvPr>
            <p:ph type="title"/>
          </p:nvPr>
        </p:nvSpPr>
        <p:spPr/>
        <p:txBody>
          <a:bodyPr/>
          <a:lstStyle/>
          <a:p>
            <a:r>
              <a:rPr lang="en-CA" dirty="0"/>
              <a:t>A Note About Language  </a:t>
            </a:r>
          </a:p>
        </p:txBody>
      </p:sp>
      <p:sp>
        <p:nvSpPr>
          <p:cNvPr id="3" name="Subtitle 2">
            <a:extLst>
              <a:ext uri="{FF2B5EF4-FFF2-40B4-BE49-F238E27FC236}">
                <a16:creationId xmlns:a16="http://schemas.microsoft.com/office/drawing/2014/main" id="{488E1EB1-87EE-643F-AA4E-52540EBB6584}"/>
              </a:ext>
            </a:extLst>
          </p:cNvPr>
          <p:cNvSpPr>
            <a:spLocks noGrp="1"/>
          </p:cNvSpPr>
          <p:nvPr>
            <p:ph idx="1"/>
          </p:nvPr>
        </p:nvSpPr>
        <p:spPr>
          <a:xfrm>
            <a:off x="530176" y="947483"/>
            <a:ext cx="4895072" cy="4725529"/>
          </a:xfrm>
        </p:spPr>
        <p:txBody>
          <a:bodyPr/>
          <a:lstStyle/>
          <a:p>
            <a:pPr marL="0" indent="0">
              <a:buNone/>
            </a:pPr>
            <a:r>
              <a:rPr lang="en-US" dirty="0"/>
              <a:t>Scouts is the general term for youth members, and the exact term for youth in a Scout Troop (this is all historically-based).</a:t>
            </a:r>
          </a:p>
          <a:p>
            <a:pPr marL="0" indent="0">
              <a:buNone/>
            </a:pPr>
            <a:r>
              <a:rPr lang="en-US" dirty="0"/>
              <a:t>We have Beaver Scouts, Cubs Scouts, Scouts, Venturer Scouts, and Rover Scouts. </a:t>
            </a:r>
          </a:p>
          <a:p>
            <a:pPr marL="0" indent="0">
              <a:buNone/>
            </a:pPr>
            <a:r>
              <a:rPr lang="en-US" dirty="0"/>
              <a:t>Volunteers are known as Scouters, NOT leaders </a:t>
            </a:r>
          </a:p>
        </p:txBody>
      </p:sp>
      <p:pic>
        <p:nvPicPr>
          <p:cNvPr id="5" name="Picture 4" descr="A black tent with a white background&#10;&#10;Description automatically generated">
            <a:extLst>
              <a:ext uri="{FF2B5EF4-FFF2-40B4-BE49-F238E27FC236}">
                <a16:creationId xmlns:a16="http://schemas.microsoft.com/office/drawing/2014/main" id="{C2606C12-8C9E-1523-B797-5846CA427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0469" y="2176975"/>
            <a:ext cx="3303355" cy="2973181"/>
          </a:xfrm>
          <a:prstGeom prst="rect">
            <a:avLst/>
          </a:prstGeom>
        </p:spPr>
      </p:pic>
    </p:spTree>
    <p:extLst>
      <p:ext uri="{BB962C8B-B14F-4D97-AF65-F5344CB8AC3E}">
        <p14:creationId xmlns:p14="http://schemas.microsoft.com/office/powerpoint/2010/main" val="4695176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 PPT Templat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C PPT Templat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C PPT Template">
  <a:themeElements>
    <a:clrScheme name="SC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FF259DFA9ACF4ABC5308D8CE7FFDBE" ma:contentTypeVersion="3" ma:contentTypeDescription="Create a new document." ma:contentTypeScope="" ma:versionID="4693eb8986c6ff8d504cbe19fde73db5">
  <xsd:schema xmlns:xsd="http://www.w3.org/2001/XMLSchema" xmlns:xs="http://www.w3.org/2001/XMLSchema" xmlns:p="http://schemas.microsoft.com/office/2006/metadata/properties" xmlns:ns2="74eb139c-fc3e-4c9a-845a-6f5af51634eb" targetNamespace="http://schemas.microsoft.com/office/2006/metadata/properties" ma:root="true" ma:fieldsID="29be37b4fc9e8518d67679d5f4c8def0" ns2:_="">
    <xsd:import namespace="74eb139c-fc3e-4c9a-845a-6f5af51634eb"/>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eb139c-fc3e-4c9a-845a-6f5af51634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0E7818-E0A0-414B-9504-889FAB2D3AF6}"/>
</file>

<file path=customXml/itemProps2.xml><?xml version="1.0" encoding="utf-8"?>
<ds:datastoreItem xmlns:ds="http://schemas.openxmlformats.org/officeDocument/2006/customXml" ds:itemID="{982CF39F-2022-43EE-B4CF-79F5D1C529B2}">
  <ds:schemaRefs>
    <ds:schemaRef ds:uri="http://schemas.microsoft.com/sharepoint/v3/contenttype/forms"/>
  </ds:schemaRefs>
</ds:datastoreItem>
</file>

<file path=customXml/itemProps3.xml><?xml version="1.0" encoding="utf-8"?>
<ds:datastoreItem xmlns:ds="http://schemas.openxmlformats.org/officeDocument/2006/customXml" ds:itemID="{1AE50B40-4078-4937-8EDA-C45941896AD6}">
  <ds:schemaRefs>
    <ds:schemaRef ds:uri="http://purl.org/dc/terms/"/>
    <ds:schemaRef ds:uri="http://www.w3.org/XML/1998/namespace"/>
    <ds:schemaRef ds:uri="http://schemas.microsoft.com/office/2006/documentManagement/types"/>
    <ds:schemaRef ds:uri="http://purl.org/dc/elements/1.1/"/>
    <ds:schemaRef ds:uri="573cd49b-268d-4cb9-ab78-4dfd8caa67e1"/>
    <ds:schemaRef ds:uri="http://purl.org/dc/dcmitype/"/>
    <ds:schemaRef ds:uri="http://schemas.openxmlformats.org/package/2006/metadata/core-properties"/>
    <ds:schemaRef ds:uri="http://schemas.microsoft.com/office/infopath/2007/PartnerControls"/>
    <ds:schemaRef ds:uri="9e54f3dc-d827-4d85-a09d-824d99183218"/>
    <ds:schemaRef ds:uri="http://schemas.microsoft.com/office/2006/metadata/properties"/>
    <ds:schemaRef ds:uri="a42d9161-96c4-45dd-86dd-996a1a478ae2"/>
  </ds:schemaRefs>
</ds:datastoreItem>
</file>

<file path=docProps/app.xml><?xml version="1.0" encoding="utf-8"?>
<Properties xmlns="http://schemas.openxmlformats.org/officeDocument/2006/extended-properties" xmlns:vt="http://schemas.openxmlformats.org/officeDocument/2006/docPropsVTypes">
  <Template>{85113DD1-6193-FF44-AF13-6A0628B6C05D}tf16401369</Template>
  <TotalTime>90380</TotalTime>
  <Words>1461</Words>
  <Application>Microsoft Office PowerPoint</Application>
  <PresentationFormat>On-screen Show (4:3)</PresentationFormat>
  <Paragraphs>238</Paragraphs>
  <Slides>33</Slides>
  <Notes>24</Notes>
  <HiddenSlides>0</HiddenSlides>
  <MMClips>0</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Office Theme</vt:lpstr>
      <vt:lpstr>SC PPT Template</vt:lpstr>
      <vt:lpstr>1_SC PPT Template</vt:lpstr>
      <vt:lpstr>2_SC PPT Template</vt:lpstr>
      <vt:lpstr>New Scouter Onboarding Info Session</vt:lpstr>
      <vt:lpstr>Agenda</vt:lpstr>
      <vt:lpstr>What this Workshop is About</vt:lpstr>
      <vt:lpstr>Why Volunteer?</vt:lpstr>
      <vt:lpstr>Why Volunteer with Scouts Canada?</vt:lpstr>
      <vt:lpstr>A Note About Language  </vt:lpstr>
      <vt:lpstr>A Note About Language  </vt:lpstr>
      <vt:lpstr>A Note About Language  </vt:lpstr>
      <vt:lpstr>A Note About Language  </vt:lpstr>
      <vt:lpstr>A Culture of Safety</vt:lpstr>
      <vt:lpstr>A Culture of Safety</vt:lpstr>
      <vt:lpstr>Key Players in Your Onboarding Journey</vt:lpstr>
      <vt:lpstr>Ready? Let’s Go!</vt:lpstr>
      <vt:lpstr>Day 0</vt:lpstr>
      <vt:lpstr>Day 0</vt:lpstr>
      <vt:lpstr>Day 0</vt:lpstr>
      <vt:lpstr>Day 1</vt:lpstr>
      <vt:lpstr>Day 1</vt:lpstr>
      <vt:lpstr>Day 1 </vt:lpstr>
      <vt:lpstr>Scouting Fundamentals </vt:lpstr>
      <vt:lpstr>Scouting Fundamentals </vt:lpstr>
      <vt:lpstr>Scouting Fundamentals </vt:lpstr>
      <vt:lpstr>Scouting Fundamentals </vt:lpstr>
      <vt:lpstr>Acronyms in MyScouts</vt:lpstr>
      <vt:lpstr>First 72 hours</vt:lpstr>
      <vt:lpstr>Week 2      </vt:lpstr>
      <vt:lpstr>Week 3 and 4      </vt:lpstr>
      <vt:lpstr>Week 3 and 4      </vt:lpstr>
      <vt:lpstr>Celebrate!    </vt:lpstr>
      <vt:lpstr>Next Steps in your Journey    </vt:lpstr>
      <vt:lpstr>Question and Answers</vt:lpstr>
      <vt:lpstr>Thank You!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Schmitt</dc:creator>
  <cp:lastModifiedBy>Mariko Zamani</cp:lastModifiedBy>
  <cp:revision>43</cp:revision>
  <dcterms:created xsi:type="dcterms:W3CDTF">2020-10-16T15:57:48Z</dcterms:created>
  <dcterms:modified xsi:type="dcterms:W3CDTF">2025-06-02T16:29:46Z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0x010100EAFF259DFA9ACF4ABC5308D8CE7FFDBE</vt:lpwstr>
  </property>
  <property fmtid="{D5CDD505-2E9C-101B-9397-08002B2CF9AE}" pid="3" name="MediaServiceImageTags">
    <vt:lpwstr/>
  </property>
  <property fmtid="{D5CDD505-2E9C-101B-9397-08002B2CF9AE}" pid="4" name="Order">
    <vt:r8>48700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