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8" r:id="rId3"/>
    <p:sldId id="310" r:id="rId4"/>
    <p:sldId id="333" r:id="rId5"/>
    <p:sldId id="335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24" r:id="rId15"/>
    <p:sldId id="325" r:id="rId16"/>
    <p:sldId id="319" r:id="rId17"/>
    <p:sldId id="320" r:id="rId18"/>
    <p:sldId id="326" r:id="rId19"/>
    <p:sldId id="321" r:id="rId20"/>
    <p:sldId id="322" r:id="rId21"/>
    <p:sldId id="327" r:id="rId22"/>
    <p:sldId id="299" r:id="rId23"/>
    <p:sldId id="300" r:id="rId24"/>
    <p:sldId id="301" r:id="rId25"/>
    <p:sldId id="302" r:id="rId26"/>
    <p:sldId id="303" r:id="rId27"/>
    <p:sldId id="309" r:id="rId28"/>
    <p:sldId id="328" r:id="rId29"/>
    <p:sldId id="329" r:id="rId30"/>
    <p:sldId id="330" r:id="rId31"/>
    <p:sldId id="332" r:id="rId32"/>
    <p:sldId id="290" r:id="rId33"/>
    <p:sldId id="291" r:id="rId34"/>
  </p:sldIdLst>
  <p:sldSz cx="12192000" cy="6858000"/>
  <p:notesSz cx="923925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9A93-C18F-43D4-8237-24195E430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719E9-6BDA-4E34-8A53-205E50F45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CFCEC-0519-4675-961F-67F14B5D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2F10E-0B6C-4ACE-B78B-A6592686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848ED-3658-4A9D-A2BD-6CDB5FD2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7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D5EF-BF0D-43AF-9D6E-E01BC21E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580F2-44C8-4C97-98FB-D578E95D5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39375-6BC8-467C-BBA0-F02B111C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F00E-E0BE-47D2-A5EA-E9C92305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E6C7E-40E4-4FD4-B18F-54366BE9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70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F58E2-2225-45DA-A228-DE8EBDC89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6C41A-1A12-4433-943A-AAE417EF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156A-F6A0-4329-93A0-1BBCCBFA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32194-69A0-4259-8C9B-46749BC2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8104C-FF09-4865-9FA5-879AD4D4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01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9210-8E50-4C61-81A7-2F1FF740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C77BE-3016-4BFB-8B4C-A0242D2C2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9F8A8-6C22-40EC-BAE5-306C99EB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05F1C-D93E-4807-A9A5-2A4DBEA4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E34E8-B948-4451-8959-66582406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12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788D-38AD-4CF4-92CB-6F68ADC3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1F9B8-E1D3-4D8A-A81A-327726067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3B0F9-B8F6-423A-A809-9F03C460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ED5CD-990C-4162-9AE0-A42676A0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E354-07AE-48BD-9632-9D118B82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5A54-056F-436A-A1D3-080EA367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E7D30-8BA7-4636-966C-74917DDC8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FB702-7C82-49C1-9610-FC7A55926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E95E4-CC10-48DB-9BD9-F489482F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2494E-85E0-4B6F-9DF3-5722E9A4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64178-1745-4F93-B9D3-2C39D19B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57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1453-729A-4ACC-8C88-82957180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6647D-7403-47A8-A676-F2BDA0411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05B0C-EA11-47FB-99B7-35004CD64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51BDD-D0BD-422B-8C3F-BA96440BC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3637D-A34B-4F38-B3FA-0554B15C2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1A8371-5118-4F98-9D3B-4391B3A9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B3F7D-A4B4-4751-95B6-A0E937F2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0FFEA-581B-4CFF-AA78-57EC8F8A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98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FE6C-D206-404B-9FE5-65D45E40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0687A-90DD-45D5-9E02-51654620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9CEFA-42CF-4C77-A324-647B0BAE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CA61E-9AA1-470F-80F3-7AF5F923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23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037C7-28D0-4DBD-B3DA-DE402B18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30D1E-4063-4A52-8029-91988F21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AEB62-574A-4EF8-953C-DF54EEF6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11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8F6A-C9A5-4620-AF9D-04C36BB4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C999-C7AF-4FBC-9186-BF6BB5B8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4B7EF-EAE1-4847-AEFB-06622F339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65C3D-B4EF-41DC-97E6-44F348B2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8A983-DFE4-4A70-B347-25FE4C85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CABC8-B7A8-494E-B859-05A12797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72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7394-0BF2-4BE2-BD3A-D6303825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F8D53C-BC7F-4D8F-8C53-73A11C6F5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957E0-B443-473B-883A-F3D9FF622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211A8-3580-48BF-B3C7-23F5C415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BC43-B196-4ED0-B557-2FE0DC46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64ECF-F0F8-4CA4-B0E3-69E65BB9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70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A26FB-D40F-4F2F-A824-FBF57598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DC7EE-D0D6-48AB-9423-3E0A3E000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F5F1-6CF4-46BC-8ABA-C952FCA9B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4033-3420-4D17-BAC1-E966C10DDFF3}" type="datetimeFigureOut">
              <a:rPr lang="en-CA" smtClean="0"/>
              <a:t>2025-04-30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C06FE-2EC4-4AA0-82C9-BDEF4C905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1A8E-04AE-46D6-BE22-BFA380462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46FD-12C0-4FB7-9CE3-7287C4513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27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stracker.ca/sc/inf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stracker.ca/cubs/view?event=0-494-846861365-62151bee02cad39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2EE54-6C84-49B7-89CF-EEA65309A89A}"/>
              </a:ext>
            </a:extLst>
          </p:cNvPr>
          <p:cNvSpPr txBox="1"/>
          <p:nvPr/>
        </p:nvSpPr>
        <p:spPr>
          <a:xfrm>
            <a:off x="1346200" y="1206500"/>
            <a:ext cx="90297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SCOUTSTRACKER Overview For Group Commissioners</a:t>
            </a:r>
          </a:p>
          <a:p>
            <a:r>
              <a:rPr lang="en-US" sz="3200" dirty="0"/>
              <a:t>January 2020</a:t>
            </a:r>
          </a:p>
          <a:p>
            <a:endParaRPr lang="en-US" sz="3200" dirty="0"/>
          </a:p>
          <a:p>
            <a:r>
              <a:rPr lang="en-US" sz="2400" dirty="0"/>
              <a:t>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View Sections Accounts &amp; Schedules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Push Group Schedule events to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Email – Sections/Scouters/Parents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PRC Report/Information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Adventure Application Forms</a:t>
            </a:r>
          </a:p>
          <a:p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777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16C698-E15B-412B-B87C-39FBA8FE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3" y="648912"/>
            <a:ext cx="9983593" cy="5382376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DECFB4C7-20E8-4F0F-A3ED-4B344B341D66}"/>
              </a:ext>
            </a:extLst>
          </p:cNvPr>
          <p:cNvSpPr/>
          <p:nvPr/>
        </p:nvSpPr>
        <p:spPr>
          <a:xfrm>
            <a:off x="9779000" y="22987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662AF-B111-4A50-BC4C-1E48C2B988C0}"/>
              </a:ext>
            </a:extLst>
          </p:cNvPr>
          <p:cNvSpPr txBox="1"/>
          <p:nvPr/>
        </p:nvSpPr>
        <p:spPr>
          <a:xfrm>
            <a:off x="10389296" y="2783332"/>
            <a:ext cx="1223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 Event</a:t>
            </a:r>
          </a:p>
          <a:p>
            <a:r>
              <a:rPr lang="en-US" dirty="0"/>
              <a:t>To Sections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718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7D9548-EBF7-4840-915A-5EF07A3A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404390"/>
            <a:ext cx="10278909" cy="6049219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3B669F69-85F8-492D-8D38-8ECC21DCB83C}"/>
              </a:ext>
            </a:extLst>
          </p:cNvPr>
          <p:cNvSpPr/>
          <p:nvPr/>
        </p:nvSpPr>
        <p:spPr>
          <a:xfrm>
            <a:off x="10947400" y="12954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6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25A723-43CE-49CE-A03E-D3B7DE94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1347497"/>
            <a:ext cx="9945488" cy="41630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80FB89-1C72-4AD4-944C-05F238A3AD82}"/>
              </a:ext>
            </a:extLst>
          </p:cNvPr>
          <p:cNvSpPr/>
          <p:nvPr/>
        </p:nvSpPr>
        <p:spPr>
          <a:xfrm>
            <a:off x="10312400" y="1195097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47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1280C1-FA67-41A4-83A0-FE431F45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50" y="23337"/>
            <a:ext cx="10202699" cy="6811326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3052B7FA-FBF1-4C66-AA4F-A7FB3E838484}"/>
              </a:ext>
            </a:extLst>
          </p:cNvPr>
          <p:cNvSpPr/>
          <p:nvPr/>
        </p:nvSpPr>
        <p:spPr>
          <a:xfrm>
            <a:off x="7899400" y="939800"/>
            <a:ext cx="978408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89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D427F-592C-4001-BC85-3316037A4E17}"/>
              </a:ext>
            </a:extLst>
          </p:cNvPr>
          <p:cNvSpPr txBox="1"/>
          <p:nvPr/>
        </p:nvSpPr>
        <p:spPr>
          <a:xfrm>
            <a:off x="2476500" y="1625600"/>
            <a:ext cx="5917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General Emails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Use Schedule/Send Email for email related to a specific event</a:t>
            </a:r>
          </a:p>
        </p:txBody>
      </p:sp>
    </p:spTree>
    <p:extLst>
      <p:ext uri="{BB962C8B-B14F-4D97-AF65-F5344CB8AC3E}">
        <p14:creationId xmlns:p14="http://schemas.microsoft.com/office/powerpoint/2010/main" val="202370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4DA41C-0D5F-452D-90E0-3D57B145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74" y="347253"/>
            <a:ext cx="6458851" cy="585869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C4293BB-4DB7-4970-B02F-23EA6E5C5E71}"/>
              </a:ext>
            </a:extLst>
          </p:cNvPr>
          <p:cNvSpPr/>
          <p:nvPr/>
        </p:nvSpPr>
        <p:spPr>
          <a:xfrm>
            <a:off x="2377370" y="3429000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30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E51B92-045B-488A-B601-397E27B3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09" y="104311"/>
            <a:ext cx="9183382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8B0CB-DE9E-41F1-9E81-E0D9A47E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12" y="546100"/>
            <a:ext cx="9848775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65E4F4-03EF-407B-9005-E929D7050E44}"/>
              </a:ext>
            </a:extLst>
          </p:cNvPr>
          <p:cNvSpPr txBox="1"/>
          <p:nvPr/>
        </p:nvSpPr>
        <p:spPr>
          <a:xfrm>
            <a:off x="2425700" y="2057400"/>
            <a:ext cx="2893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PRC Report 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56642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D3262E-116A-4CC1-9A7F-E1A84F57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50" y="488522"/>
            <a:ext cx="10021699" cy="6134956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3111997D-7760-4DAD-9EEB-F00F84FA6D16}"/>
              </a:ext>
            </a:extLst>
          </p:cNvPr>
          <p:cNvSpPr/>
          <p:nvPr/>
        </p:nvSpPr>
        <p:spPr>
          <a:xfrm>
            <a:off x="10375900" y="5791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931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EB98AD-D254-4D78-A012-6459229A9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97" y="738231"/>
            <a:ext cx="9022271" cy="551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2AA2D-A99F-418F-A5A3-AB7167AE109D}"/>
              </a:ext>
            </a:extLst>
          </p:cNvPr>
          <p:cNvSpPr txBox="1"/>
          <p:nvPr/>
        </p:nvSpPr>
        <p:spPr>
          <a:xfrm>
            <a:off x="1803400" y="6253993"/>
            <a:ext cx="563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 and Login Screen  </a:t>
            </a:r>
            <a:r>
              <a:rPr lang="en-US" dirty="0">
                <a:hlinkClick r:id="rId3"/>
              </a:rPr>
              <a:t>https://scoutstracker.ca/sc/info/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EB4BF5C-E0C2-4CE2-9668-8A951DD78D5B}"/>
              </a:ext>
            </a:extLst>
          </p:cNvPr>
          <p:cNvSpPr/>
          <p:nvPr/>
        </p:nvSpPr>
        <p:spPr>
          <a:xfrm>
            <a:off x="9639300" y="46990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52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79CE0-2793-4961-88E6-897CD359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1" y="614081"/>
            <a:ext cx="9659698" cy="4029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7A2FFB-C321-423E-B2F2-5B7DDDF3DCC1}"/>
              </a:ext>
            </a:extLst>
          </p:cNvPr>
          <p:cNvSpPr txBox="1"/>
          <p:nvPr/>
        </p:nvSpPr>
        <p:spPr>
          <a:xfrm>
            <a:off x="1079500" y="5067300"/>
            <a:ext cx="863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PRC Report only lists PRC information for Scouters that have a role in the section and were</a:t>
            </a:r>
          </a:p>
          <a:p>
            <a:r>
              <a:rPr lang="en-US" dirty="0"/>
              <a:t>Imported from MyScouts.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124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024BB-88D8-4AE3-BCEE-0B13FEBE5E09}"/>
              </a:ext>
            </a:extLst>
          </p:cNvPr>
          <p:cNvSpPr txBox="1"/>
          <p:nvPr/>
        </p:nvSpPr>
        <p:spPr>
          <a:xfrm>
            <a:off x="2374900" y="1955800"/>
            <a:ext cx="686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Adventure Application Forms [AAF]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019592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8CF97-6E76-401C-AEBA-F6FE2F1BA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77" y="1392572"/>
            <a:ext cx="9529434" cy="5326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7841B8-CB2B-4F9C-9CE7-30C24C019C8A}"/>
              </a:ext>
            </a:extLst>
          </p:cNvPr>
          <p:cNvSpPr txBox="1"/>
          <p:nvPr/>
        </p:nvSpPr>
        <p:spPr>
          <a:xfrm>
            <a:off x="1300294" y="788565"/>
            <a:ext cx="774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 scheduled event – select Adventure Application Form near bottom of screen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0481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5F7E2-F210-4590-95A5-95F53BA0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9" y="1095948"/>
            <a:ext cx="9076888" cy="4229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C4108-78E0-4934-B4A2-271745213E54}"/>
              </a:ext>
            </a:extLst>
          </p:cNvPr>
          <p:cNvSpPr txBox="1"/>
          <p:nvPr/>
        </p:nvSpPr>
        <p:spPr>
          <a:xfrm>
            <a:off x="1168400" y="5791200"/>
            <a:ext cx="776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3"/>
              </a:rPr>
              <a:t>https://scoutstracker.ca/cubs/view?event=0-494-846861365-62151bee02cad391</a:t>
            </a:r>
            <a:r>
              <a:rPr lang="en-US" u="sng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573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2900C6-9620-4731-9957-FCC304F0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259" y="0"/>
            <a:ext cx="8879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66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7D008-49F3-4137-8104-8C0FF8EC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87" y="75732"/>
            <a:ext cx="10212225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73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989932-B901-4985-9EC7-F0DA0CF1F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528" y="0"/>
            <a:ext cx="7112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8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B10ABB-EC4D-47A3-A67E-CBD2783E6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56" y="0"/>
            <a:ext cx="981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11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309994-D1F3-4DAB-8657-99ED6A6C4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30" y="228600"/>
            <a:ext cx="607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62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6BADE7-5F78-4ED4-8115-37CB89580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256732"/>
            <a:ext cx="12117491" cy="634453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5D89D49-0B82-4BA9-A422-A399A2702D07}"/>
              </a:ext>
            </a:extLst>
          </p:cNvPr>
          <p:cNvSpPr/>
          <p:nvPr/>
        </p:nvSpPr>
        <p:spPr>
          <a:xfrm>
            <a:off x="9753600" y="4191000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31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9B33A-3634-4F9A-8016-E1BCB0D2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84" y="359895"/>
            <a:ext cx="7445916" cy="64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07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87D4A-C131-442F-8E1F-55E1A4FB3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3" y="2000050"/>
            <a:ext cx="11879333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79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0D476B-301D-4CCA-B2B1-2F53D1BC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546" y="1480865"/>
            <a:ext cx="8830907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87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14330B-6747-4127-8E4F-2E635D5F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395287"/>
            <a:ext cx="94202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3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1F16BF-3ABA-46ED-9854-36037EA97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85" y="0"/>
            <a:ext cx="700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0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9427D3-58B9-4D1F-9376-80BF02328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623496"/>
            <a:ext cx="10193173" cy="561100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43709D9-6B45-4E95-AD28-3EF6C2D9229B}"/>
              </a:ext>
            </a:extLst>
          </p:cNvPr>
          <p:cNvSpPr/>
          <p:nvPr/>
        </p:nvSpPr>
        <p:spPr>
          <a:xfrm>
            <a:off x="3009900" y="398780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35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7D7010-86DD-4805-9A34-35308792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89" y="909397"/>
            <a:ext cx="7316221" cy="3439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9FB820-7E0D-4679-A85F-32F4877664E5}"/>
              </a:ext>
            </a:extLst>
          </p:cNvPr>
          <p:cNvSpPr txBox="1"/>
          <p:nvPr/>
        </p:nvSpPr>
        <p:spPr>
          <a:xfrm>
            <a:off x="1422400" y="4914900"/>
            <a:ext cx="644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of the Key Person needs to have the Group Commissioner Role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64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0D7F24-FA1E-4CD0-A80F-045500ADE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94" y="396469"/>
            <a:ext cx="8326012" cy="5811061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0039B8C4-8931-41E5-AAB9-50214B247D8C}"/>
              </a:ext>
            </a:extLst>
          </p:cNvPr>
          <p:cNvSpPr/>
          <p:nvPr/>
        </p:nvSpPr>
        <p:spPr>
          <a:xfrm>
            <a:off x="8938206" y="25019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65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3A93F-DAA9-4D31-A7CD-96B71A1AC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94" y="254000"/>
            <a:ext cx="8281012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BFB32CE-C430-45ED-8B40-ED210E6CF5EA}"/>
              </a:ext>
            </a:extLst>
          </p:cNvPr>
          <p:cNvSpPr/>
          <p:nvPr/>
        </p:nvSpPr>
        <p:spPr>
          <a:xfrm>
            <a:off x="2107894" y="304800"/>
            <a:ext cx="1702106" cy="73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31A6B54-5A3C-4A42-8E7D-12AA754822A3}"/>
              </a:ext>
            </a:extLst>
          </p:cNvPr>
          <p:cNvSpPr/>
          <p:nvPr/>
        </p:nvSpPr>
        <p:spPr>
          <a:xfrm rot="20920804">
            <a:off x="3086100" y="2578100"/>
            <a:ext cx="978408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96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C2DBB-14AE-43AA-BDD6-EA4CCC1C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3" y="1320800"/>
            <a:ext cx="8174994" cy="5390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0040D4-8C6D-40D7-8496-5BE93850B564}"/>
              </a:ext>
            </a:extLst>
          </p:cNvPr>
          <p:cNvSpPr txBox="1"/>
          <p:nvPr/>
        </p:nvSpPr>
        <p:spPr>
          <a:xfrm>
            <a:off x="1727200" y="838200"/>
            <a:ext cx="260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Section Schedule - Colony</a:t>
            </a:r>
            <a:endParaRPr lang="en-CA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DF294A0-82FA-446D-9186-8798B292DC59}"/>
              </a:ext>
            </a:extLst>
          </p:cNvPr>
          <p:cNvSpPr/>
          <p:nvPr/>
        </p:nvSpPr>
        <p:spPr>
          <a:xfrm>
            <a:off x="8978900" y="54091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9FF64-5734-44E1-A5D9-CDD7F1CEFDE5}"/>
              </a:ext>
            </a:extLst>
          </p:cNvPr>
          <p:cNvSpPr txBox="1"/>
          <p:nvPr/>
        </p:nvSpPr>
        <p:spPr>
          <a:xfrm>
            <a:off x="9302829" y="5765800"/>
            <a:ext cx="177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came from</a:t>
            </a:r>
          </a:p>
          <a:p>
            <a:r>
              <a:rPr lang="en-US" dirty="0"/>
              <a:t>Group Schedule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726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90CCD5-3B7F-4BB4-AD8B-AF9C51F47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54" y="927100"/>
            <a:ext cx="8212016" cy="593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C19D37-A70E-4E76-9841-36F55519D9B1}"/>
              </a:ext>
            </a:extLst>
          </p:cNvPr>
          <p:cNvSpPr txBox="1"/>
          <p:nvPr/>
        </p:nvSpPr>
        <p:spPr>
          <a:xfrm>
            <a:off x="1879600" y="557768"/>
            <a:ext cx="17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Schedule </a:t>
            </a:r>
            <a:endParaRPr lang="en-CA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A2AEFC67-6EEF-48FC-86BC-93205DB41B34}"/>
              </a:ext>
            </a:extLst>
          </p:cNvPr>
          <p:cNvSpPr/>
          <p:nvPr/>
        </p:nvSpPr>
        <p:spPr>
          <a:xfrm>
            <a:off x="9070966" y="54462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B044A-9D95-40CB-9368-009E0B14995F}"/>
              </a:ext>
            </a:extLst>
          </p:cNvPr>
          <p:cNvSpPr txBox="1"/>
          <p:nvPr/>
        </p:nvSpPr>
        <p:spPr>
          <a:xfrm>
            <a:off x="10049374" y="5446268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pushed to </a:t>
            </a:r>
          </a:p>
          <a:p>
            <a:r>
              <a:rPr lang="en-US" dirty="0"/>
              <a:t>Section Schedules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962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F259DFA9ACF4ABC5308D8CE7FFDBE" ma:contentTypeVersion="3" ma:contentTypeDescription="Create a new document." ma:contentTypeScope="" ma:versionID="4693eb8986c6ff8d504cbe19fde73db5">
  <xsd:schema xmlns:xsd="http://www.w3.org/2001/XMLSchema" xmlns:xs="http://www.w3.org/2001/XMLSchema" xmlns:p="http://schemas.microsoft.com/office/2006/metadata/properties" xmlns:ns2="74eb139c-fc3e-4c9a-845a-6f5af51634eb" targetNamespace="http://schemas.microsoft.com/office/2006/metadata/properties" ma:root="true" ma:fieldsID="29be37b4fc9e8518d67679d5f4c8def0" ns2:_="">
    <xsd:import namespace="74eb139c-fc3e-4c9a-845a-6f5af5163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b139c-fc3e-4c9a-845a-6f5af5163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424E02-9505-4119-ABD3-C4388F478EEB}"/>
</file>

<file path=customXml/itemProps2.xml><?xml version="1.0" encoding="utf-8"?>
<ds:datastoreItem xmlns:ds="http://schemas.openxmlformats.org/officeDocument/2006/customXml" ds:itemID="{7A6D5E5A-9295-4EA2-A790-644B18CA7724}"/>
</file>

<file path=customXml/itemProps3.xml><?xml version="1.0" encoding="utf-8"?>
<ds:datastoreItem xmlns:ds="http://schemas.openxmlformats.org/officeDocument/2006/customXml" ds:itemID="{C04595F8-5D0B-4B4F-8CCA-B9F4D05C96BC}"/>
</file>

<file path=docProps/app.xml><?xml version="1.0" encoding="utf-8"?>
<Properties xmlns="http://schemas.openxmlformats.org/officeDocument/2006/extended-properties" xmlns:vt="http://schemas.openxmlformats.org/officeDocument/2006/docPropsVTypes">
  <TotalTime>6604</TotalTime>
  <Words>147</Words>
  <Application>Microsoft Office PowerPoint</Application>
  <PresentationFormat>Widescreen</PresentationFormat>
  <Paragraphs>29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SCOUTSTRACKER</dc:title>
  <dc:creator>Edward Martens</dc:creator>
  <cp:lastModifiedBy>Mariko Zamani</cp:lastModifiedBy>
  <cp:revision>51</cp:revision>
  <cp:lastPrinted>2018-05-12T21:51:54Z</cp:lastPrinted>
  <dcterms:created xsi:type="dcterms:W3CDTF">2018-05-04T14:45:44Z</dcterms:created>
  <dcterms:modified xsi:type="dcterms:W3CDTF">2025-05-01T22:18:03Z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0x010100EAFF259DFA9ACF4ABC5308D8CE7FFDBE</vt:lpwstr>
  </property>
  <property fmtid="{D5CDD505-2E9C-101B-9397-08002B2CF9AE}" pid="3" name="Order">
    <vt:r8>31900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