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4" r:id="rId7"/>
    <p:sldId id="258" r:id="rId8"/>
    <p:sldId id="259" r:id="rId9"/>
    <p:sldId id="262" r:id="rId10"/>
    <p:sldId id="260" r:id="rId11"/>
    <p:sldId id="265" r:id="rId12"/>
    <p:sldId id="268" r:id="rId13"/>
    <p:sldId id="269" r:id="rId14"/>
    <p:sldId id="261" r:id="rId15"/>
    <p:sldId id="270" r:id="rId16"/>
    <p:sldId id="263"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22A3FF-5E22-463A-A2F7-80F338C12F56}" v="11" dt="2025-06-11T16:19:25.3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ko Zamani" userId="S::mzamani@scouts.ca::39b1ffde-f577-41f2-ae80-f73f3c42a692" providerId="AD" clId="Web-{E622A3FF-5E22-463A-A2F7-80F338C12F56}"/>
    <pc:docChg chg="modSld">
      <pc:chgData name="Mariko Zamani" userId="S::mzamani@scouts.ca::39b1ffde-f577-41f2-ae80-f73f3c42a692" providerId="AD" clId="Web-{E622A3FF-5E22-463A-A2F7-80F338C12F56}" dt="2025-06-11T16:19:24.761" v="8" actId="20577"/>
      <pc:docMkLst>
        <pc:docMk/>
      </pc:docMkLst>
      <pc:sldChg chg="modSp">
        <pc:chgData name="Mariko Zamani" userId="S::mzamani@scouts.ca::39b1ffde-f577-41f2-ae80-f73f3c42a692" providerId="AD" clId="Web-{E622A3FF-5E22-463A-A2F7-80F338C12F56}" dt="2025-06-11T16:19:24.761" v="8" actId="20577"/>
        <pc:sldMkLst>
          <pc:docMk/>
          <pc:sldMk cId="3575901817" sldId="256"/>
        </pc:sldMkLst>
        <pc:spChg chg="mod">
          <ac:chgData name="Mariko Zamani" userId="S::mzamani@scouts.ca::39b1ffde-f577-41f2-ae80-f73f3c42a692" providerId="AD" clId="Web-{E622A3FF-5E22-463A-A2F7-80F338C12F56}" dt="2025-06-11T16:19:24.761" v="8" actId="20577"/>
          <ac:spMkLst>
            <pc:docMk/>
            <pc:sldMk cId="3575901817" sldId="256"/>
            <ac:spMk id="2" creationId="{10098A54-7833-5B0E-E68F-EB83F7240AEC}"/>
          </ac:spMkLst>
        </pc:spChg>
      </pc:sldChg>
      <pc:sldChg chg="modSp">
        <pc:chgData name="Mariko Zamani" userId="S::mzamani@scouts.ca::39b1ffde-f577-41f2-ae80-f73f3c42a692" providerId="AD" clId="Web-{E622A3FF-5E22-463A-A2F7-80F338C12F56}" dt="2025-06-11T16:18:44.822" v="0" actId="20577"/>
        <pc:sldMkLst>
          <pc:docMk/>
          <pc:sldMk cId="3749899911" sldId="263"/>
        </pc:sldMkLst>
        <pc:spChg chg="mod">
          <ac:chgData name="Mariko Zamani" userId="S::mzamani@scouts.ca::39b1ffde-f577-41f2-ae80-f73f3c42a692" providerId="AD" clId="Web-{E622A3FF-5E22-463A-A2F7-80F338C12F56}" dt="2025-06-11T16:18:44.822" v="0" actId="20577"/>
          <ac:spMkLst>
            <pc:docMk/>
            <pc:sldMk cId="3749899911" sldId="263"/>
            <ac:spMk id="2" creationId="{25D1AEE3-4C36-5FD8-B9DB-0DABA0A1778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2AEE5B-A6CF-488C-A07B-F8EA43E03819}"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56E4EE9-EFAA-4B3E-94A7-694E4E7D5391}">
      <dgm:prSet/>
      <dgm:spPr/>
      <dgm:t>
        <a:bodyPr/>
        <a:lstStyle/>
        <a:p>
          <a:r>
            <a:rPr lang="en-US" b="1"/>
            <a:t>THE CANADIAN PATH – YOUTH LED</a:t>
          </a:r>
          <a:endParaRPr lang="en-US"/>
        </a:p>
      </dgm:t>
    </dgm:pt>
    <dgm:pt modelId="{7ED3F20C-7851-42E8-B939-6FC1F2D7D743}" type="parTrans" cxnId="{6615B382-FF45-4942-BE2C-42C233145C1C}">
      <dgm:prSet/>
      <dgm:spPr/>
      <dgm:t>
        <a:bodyPr/>
        <a:lstStyle/>
        <a:p>
          <a:endParaRPr lang="en-US"/>
        </a:p>
      </dgm:t>
    </dgm:pt>
    <dgm:pt modelId="{2F4E713A-DCF9-478D-9EAB-1BFE67F0EE38}" type="sibTrans" cxnId="{6615B382-FF45-4942-BE2C-42C233145C1C}">
      <dgm:prSet/>
      <dgm:spPr/>
      <dgm:t>
        <a:bodyPr/>
        <a:lstStyle/>
        <a:p>
          <a:endParaRPr lang="en-US"/>
        </a:p>
      </dgm:t>
    </dgm:pt>
    <dgm:pt modelId="{E3C0308C-A500-4AE5-946E-EF7A529B8E35}">
      <dgm:prSet/>
      <dgm:spPr/>
      <dgm:t>
        <a:bodyPr/>
        <a:lstStyle/>
        <a:p>
          <a:r>
            <a:rPr lang="en-US"/>
            <a:t>The Canadian Path is the way Scouting is done in Canada. Through this program, Scouts pave their own path to outdoor adventure and fun by setting their own goals, creating organized plans to achieve these goals, and collectively reflecting on their experiences and personal development. Youth leadership is one of the many ways that the Scouts Canada program helps youth develop into critical thinkers and team players, better prepared for success in the world. Among the programs that allow youth to build on their leadership skills include the Youth Spokesperson Program and the Youth Leadership in Training Program. </a:t>
          </a:r>
        </a:p>
      </dgm:t>
    </dgm:pt>
    <dgm:pt modelId="{94B4CE40-33F2-4859-8A4E-C44C64A4F7F5}" type="parTrans" cxnId="{D1B35997-5012-40D1-955E-240AEE05D8E6}">
      <dgm:prSet/>
      <dgm:spPr/>
      <dgm:t>
        <a:bodyPr/>
        <a:lstStyle/>
        <a:p>
          <a:endParaRPr lang="en-US"/>
        </a:p>
      </dgm:t>
    </dgm:pt>
    <dgm:pt modelId="{866FD5CC-466E-4075-BF04-A406302C22FE}" type="sibTrans" cxnId="{D1B35997-5012-40D1-955E-240AEE05D8E6}">
      <dgm:prSet/>
      <dgm:spPr/>
      <dgm:t>
        <a:bodyPr/>
        <a:lstStyle/>
        <a:p>
          <a:endParaRPr lang="en-US"/>
        </a:p>
      </dgm:t>
    </dgm:pt>
    <dgm:pt modelId="{73569EF3-1814-4DD0-85FD-FE1E15FD7098}" type="pres">
      <dgm:prSet presAssocID="{562AEE5B-A6CF-488C-A07B-F8EA43E03819}" presName="Name0" presStyleCnt="0">
        <dgm:presLayoutVars>
          <dgm:dir/>
          <dgm:animLvl val="lvl"/>
          <dgm:resizeHandles val="exact"/>
        </dgm:presLayoutVars>
      </dgm:prSet>
      <dgm:spPr/>
    </dgm:pt>
    <dgm:pt modelId="{7A43C002-808F-4AD8-9B86-5A33D03DAF45}" type="pres">
      <dgm:prSet presAssocID="{E3C0308C-A500-4AE5-946E-EF7A529B8E35}" presName="boxAndChildren" presStyleCnt="0"/>
      <dgm:spPr/>
    </dgm:pt>
    <dgm:pt modelId="{298AABFB-63FA-4089-8C11-2625DB0E223E}" type="pres">
      <dgm:prSet presAssocID="{E3C0308C-A500-4AE5-946E-EF7A529B8E35}" presName="parentTextBox" presStyleLbl="node1" presStyleIdx="0" presStyleCnt="2" custScaleY="248401"/>
      <dgm:spPr/>
    </dgm:pt>
    <dgm:pt modelId="{F608D59F-AA5A-470C-97AD-B0C7B7F2E2AB}" type="pres">
      <dgm:prSet presAssocID="{2F4E713A-DCF9-478D-9EAB-1BFE67F0EE38}" presName="sp" presStyleCnt="0"/>
      <dgm:spPr/>
    </dgm:pt>
    <dgm:pt modelId="{54F81040-3F2B-4541-A203-C540187EF1CE}" type="pres">
      <dgm:prSet presAssocID="{456E4EE9-EFAA-4B3E-94A7-694E4E7D5391}" presName="arrowAndChildren" presStyleCnt="0"/>
      <dgm:spPr/>
    </dgm:pt>
    <dgm:pt modelId="{4776B83F-DF84-419F-AE03-7DA6701BC194}" type="pres">
      <dgm:prSet presAssocID="{456E4EE9-EFAA-4B3E-94A7-694E4E7D5391}" presName="parentTextArrow" presStyleLbl="node1" presStyleIdx="1" presStyleCnt="2" custLinFactNeighborX="86" custLinFactNeighborY="-26"/>
      <dgm:spPr/>
    </dgm:pt>
  </dgm:ptLst>
  <dgm:cxnLst>
    <dgm:cxn modelId="{6E743530-3513-4E4A-9647-8687B3816E82}" type="presOf" srcId="{E3C0308C-A500-4AE5-946E-EF7A529B8E35}" destId="{298AABFB-63FA-4089-8C11-2625DB0E223E}" srcOrd="0" destOrd="0" presId="urn:microsoft.com/office/officeart/2005/8/layout/process4"/>
    <dgm:cxn modelId="{FF9AEB3A-8D9E-4626-BAAD-AC4A47149F5A}" type="presOf" srcId="{562AEE5B-A6CF-488C-A07B-F8EA43E03819}" destId="{73569EF3-1814-4DD0-85FD-FE1E15FD7098}" srcOrd="0" destOrd="0" presId="urn:microsoft.com/office/officeart/2005/8/layout/process4"/>
    <dgm:cxn modelId="{6615B382-FF45-4942-BE2C-42C233145C1C}" srcId="{562AEE5B-A6CF-488C-A07B-F8EA43E03819}" destId="{456E4EE9-EFAA-4B3E-94A7-694E4E7D5391}" srcOrd="0" destOrd="0" parTransId="{7ED3F20C-7851-42E8-B939-6FC1F2D7D743}" sibTransId="{2F4E713A-DCF9-478D-9EAB-1BFE67F0EE38}"/>
    <dgm:cxn modelId="{D1B35997-5012-40D1-955E-240AEE05D8E6}" srcId="{562AEE5B-A6CF-488C-A07B-F8EA43E03819}" destId="{E3C0308C-A500-4AE5-946E-EF7A529B8E35}" srcOrd="1" destOrd="0" parTransId="{94B4CE40-33F2-4859-8A4E-C44C64A4F7F5}" sibTransId="{866FD5CC-466E-4075-BF04-A406302C22FE}"/>
    <dgm:cxn modelId="{DA8FC697-816D-4C23-8B76-AD09E5384BA6}" type="presOf" srcId="{456E4EE9-EFAA-4B3E-94A7-694E4E7D5391}" destId="{4776B83F-DF84-419F-AE03-7DA6701BC194}" srcOrd="0" destOrd="0" presId="urn:microsoft.com/office/officeart/2005/8/layout/process4"/>
    <dgm:cxn modelId="{869D9E22-4641-453B-8FC9-8845308BF817}" type="presParOf" srcId="{73569EF3-1814-4DD0-85FD-FE1E15FD7098}" destId="{7A43C002-808F-4AD8-9B86-5A33D03DAF45}" srcOrd="0" destOrd="0" presId="urn:microsoft.com/office/officeart/2005/8/layout/process4"/>
    <dgm:cxn modelId="{B642DC13-8244-4E5E-A39E-62CBDCCE6DED}" type="presParOf" srcId="{7A43C002-808F-4AD8-9B86-5A33D03DAF45}" destId="{298AABFB-63FA-4089-8C11-2625DB0E223E}" srcOrd="0" destOrd="0" presId="urn:microsoft.com/office/officeart/2005/8/layout/process4"/>
    <dgm:cxn modelId="{C35B5F12-E318-4C1E-8A65-39DDC381533B}" type="presParOf" srcId="{73569EF3-1814-4DD0-85FD-FE1E15FD7098}" destId="{F608D59F-AA5A-470C-97AD-B0C7B7F2E2AB}" srcOrd="1" destOrd="0" presId="urn:microsoft.com/office/officeart/2005/8/layout/process4"/>
    <dgm:cxn modelId="{EF95F072-5DFC-420B-81C3-BE78908B1E6C}" type="presParOf" srcId="{73569EF3-1814-4DD0-85FD-FE1E15FD7098}" destId="{54F81040-3F2B-4541-A203-C540187EF1CE}" srcOrd="2" destOrd="0" presId="urn:microsoft.com/office/officeart/2005/8/layout/process4"/>
    <dgm:cxn modelId="{ABB3C86C-B8C1-4278-8898-1F2C65067536}" type="presParOf" srcId="{54F81040-3F2B-4541-A203-C540187EF1CE}" destId="{4776B83F-DF84-419F-AE03-7DA6701BC19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5041E4-42C3-4CE5-8AD3-01280B108A80}"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CAC129D9-D2B0-465D-8B02-81B5B43F93B5}">
      <dgm:prSet/>
      <dgm:spPr/>
      <dgm:t>
        <a:bodyPr/>
        <a:lstStyle/>
        <a:p>
          <a:r>
            <a:rPr lang="en-US" dirty="0"/>
            <a:t>As much as possible, Scouting is a parent and child activity. Parents are expected to be involved.</a:t>
          </a:r>
        </a:p>
      </dgm:t>
    </dgm:pt>
    <dgm:pt modelId="{4D13E898-6C64-4813-8ADF-EF21043CA06D}" type="parTrans" cxnId="{7AC15FDF-08E9-40FA-88CE-E1F47E51B256}">
      <dgm:prSet/>
      <dgm:spPr/>
      <dgm:t>
        <a:bodyPr/>
        <a:lstStyle/>
        <a:p>
          <a:endParaRPr lang="en-US"/>
        </a:p>
      </dgm:t>
    </dgm:pt>
    <dgm:pt modelId="{6CA3D421-38C6-4728-AE66-97C4E81D7EB7}" type="sibTrans" cxnId="{7AC15FDF-08E9-40FA-88CE-E1F47E51B256}">
      <dgm:prSet phldrT="01"/>
      <dgm:spPr/>
      <dgm:t>
        <a:bodyPr/>
        <a:lstStyle/>
        <a:p>
          <a:r>
            <a:rPr lang="en-US"/>
            <a:t>01</a:t>
          </a:r>
        </a:p>
      </dgm:t>
    </dgm:pt>
    <dgm:pt modelId="{1A1A27BB-CEED-4C33-9E78-A20B963A57D5}">
      <dgm:prSet/>
      <dgm:spPr/>
      <dgm:t>
        <a:bodyPr/>
        <a:lstStyle/>
        <a:p>
          <a:r>
            <a:rPr lang="en-US"/>
            <a:t>The easiest and most fun way is to be a section leader – such as a Beaver, Cub or Scout leader.</a:t>
          </a:r>
        </a:p>
      </dgm:t>
    </dgm:pt>
    <dgm:pt modelId="{2EED8D4D-3701-4BC1-96FB-C3FCD247D976}" type="parTrans" cxnId="{4D6361A1-2D18-49F4-B0F5-2DE030402ADF}">
      <dgm:prSet/>
      <dgm:spPr/>
      <dgm:t>
        <a:bodyPr/>
        <a:lstStyle/>
        <a:p>
          <a:endParaRPr lang="en-US"/>
        </a:p>
      </dgm:t>
    </dgm:pt>
    <dgm:pt modelId="{5B1664E5-F18A-401C-A123-389F1EFA0331}" type="sibTrans" cxnId="{4D6361A1-2D18-49F4-B0F5-2DE030402ADF}">
      <dgm:prSet phldrT="02"/>
      <dgm:spPr/>
      <dgm:t>
        <a:bodyPr/>
        <a:lstStyle/>
        <a:p>
          <a:r>
            <a:rPr lang="en-US"/>
            <a:t>02</a:t>
          </a:r>
        </a:p>
      </dgm:t>
    </dgm:pt>
    <dgm:pt modelId="{6CF63504-0C85-4C55-9D71-971426FB98C8}">
      <dgm:prSet/>
      <dgm:spPr/>
      <dgm:t>
        <a:bodyPr/>
        <a:lstStyle/>
        <a:p>
          <a:r>
            <a:rPr lang="en-US"/>
            <a:t>You can also be involved on the fundraising committee or the Group Committee</a:t>
          </a:r>
        </a:p>
      </dgm:t>
    </dgm:pt>
    <dgm:pt modelId="{ADE72132-FC00-4846-8414-1BCABF795A2C}" type="parTrans" cxnId="{B35EC915-0206-47B3-9E92-D08BA6868538}">
      <dgm:prSet/>
      <dgm:spPr/>
      <dgm:t>
        <a:bodyPr/>
        <a:lstStyle/>
        <a:p>
          <a:endParaRPr lang="en-US"/>
        </a:p>
      </dgm:t>
    </dgm:pt>
    <dgm:pt modelId="{8850846B-97B9-4717-82F1-E11F2CDEF62A}" type="sibTrans" cxnId="{B35EC915-0206-47B3-9E92-D08BA6868538}">
      <dgm:prSet phldrT="03"/>
      <dgm:spPr/>
      <dgm:t>
        <a:bodyPr/>
        <a:lstStyle/>
        <a:p>
          <a:r>
            <a:rPr lang="en-US"/>
            <a:t>03</a:t>
          </a:r>
        </a:p>
      </dgm:t>
    </dgm:pt>
    <dgm:pt modelId="{250E49F7-3191-4EAE-898A-E985385DA564}">
      <dgm:prSet/>
      <dgm:spPr/>
      <dgm:t>
        <a:bodyPr/>
        <a:lstStyle/>
        <a:p>
          <a:r>
            <a:rPr lang="en-US"/>
            <a:t>Perhaps you’d like to plan a special event – ideally a group should have one of every month.</a:t>
          </a:r>
        </a:p>
      </dgm:t>
    </dgm:pt>
    <dgm:pt modelId="{E5B75084-0763-4845-A32D-91FC1FBA57C1}" type="parTrans" cxnId="{C7C69516-1A47-49CC-89B7-1F273201CD2B}">
      <dgm:prSet/>
      <dgm:spPr/>
      <dgm:t>
        <a:bodyPr/>
        <a:lstStyle/>
        <a:p>
          <a:endParaRPr lang="en-US"/>
        </a:p>
      </dgm:t>
    </dgm:pt>
    <dgm:pt modelId="{F9D853C9-D158-4078-810F-49D2CFD81F76}" type="sibTrans" cxnId="{C7C69516-1A47-49CC-89B7-1F273201CD2B}">
      <dgm:prSet phldrT="04"/>
      <dgm:spPr/>
      <dgm:t>
        <a:bodyPr/>
        <a:lstStyle/>
        <a:p>
          <a:r>
            <a:rPr lang="en-US"/>
            <a:t>04</a:t>
          </a:r>
        </a:p>
      </dgm:t>
    </dgm:pt>
    <dgm:pt modelId="{58802553-033A-4871-AECF-C54E36C016D3}" type="pres">
      <dgm:prSet presAssocID="{9F5041E4-42C3-4CE5-8AD3-01280B108A80}" presName="Name0" presStyleCnt="0">
        <dgm:presLayoutVars>
          <dgm:animLvl val="lvl"/>
          <dgm:resizeHandles val="exact"/>
        </dgm:presLayoutVars>
      </dgm:prSet>
      <dgm:spPr/>
    </dgm:pt>
    <dgm:pt modelId="{F96D9C76-2793-4876-A7A5-41DD4360DA0F}" type="pres">
      <dgm:prSet presAssocID="{CAC129D9-D2B0-465D-8B02-81B5B43F93B5}" presName="compositeNode" presStyleCnt="0">
        <dgm:presLayoutVars>
          <dgm:bulletEnabled val="1"/>
        </dgm:presLayoutVars>
      </dgm:prSet>
      <dgm:spPr/>
    </dgm:pt>
    <dgm:pt modelId="{63A370D5-BABD-4473-8345-B0DAD8F936CF}" type="pres">
      <dgm:prSet presAssocID="{CAC129D9-D2B0-465D-8B02-81B5B43F93B5}" presName="bgRect" presStyleLbl="alignNode1" presStyleIdx="0" presStyleCnt="4"/>
      <dgm:spPr/>
    </dgm:pt>
    <dgm:pt modelId="{697C6E67-946C-49C9-BD3D-FF938979ECC4}" type="pres">
      <dgm:prSet presAssocID="{6CA3D421-38C6-4728-AE66-97C4E81D7EB7}" presName="sibTransNodeRect" presStyleLbl="alignNode1" presStyleIdx="0" presStyleCnt="4">
        <dgm:presLayoutVars>
          <dgm:chMax val="0"/>
          <dgm:bulletEnabled val="1"/>
        </dgm:presLayoutVars>
      </dgm:prSet>
      <dgm:spPr/>
    </dgm:pt>
    <dgm:pt modelId="{7BE690B3-7DF4-4E26-BD4F-C12118A983B2}" type="pres">
      <dgm:prSet presAssocID="{CAC129D9-D2B0-465D-8B02-81B5B43F93B5}" presName="nodeRect" presStyleLbl="alignNode1" presStyleIdx="0" presStyleCnt="4">
        <dgm:presLayoutVars>
          <dgm:bulletEnabled val="1"/>
        </dgm:presLayoutVars>
      </dgm:prSet>
      <dgm:spPr/>
    </dgm:pt>
    <dgm:pt modelId="{033CB5FC-D6B3-4520-8256-E7A9BEF07480}" type="pres">
      <dgm:prSet presAssocID="{6CA3D421-38C6-4728-AE66-97C4E81D7EB7}" presName="sibTrans" presStyleCnt="0"/>
      <dgm:spPr/>
    </dgm:pt>
    <dgm:pt modelId="{3C51826A-4EE6-438E-BA45-07B9C1F3D65B}" type="pres">
      <dgm:prSet presAssocID="{1A1A27BB-CEED-4C33-9E78-A20B963A57D5}" presName="compositeNode" presStyleCnt="0">
        <dgm:presLayoutVars>
          <dgm:bulletEnabled val="1"/>
        </dgm:presLayoutVars>
      </dgm:prSet>
      <dgm:spPr/>
    </dgm:pt>
    <dgm:pt modelId="{B287EEB0-1C4E-45E5-B2C5-F07A842AD010}" type="pres">
      <dgm:prSet presAssocID="{1A1A27BB-CEED-4C33-9E78-A20B963A57D5}" presName="bgRect" presStyleLbl="alignNode1" presStyleIdx="1" presStyleCnt="4"/>
      <dgm:spPr/>
    </dgm:pt>
    <dgm:pt modelId="{A0948486-97BD-4B87-B385-28312201C2E5}" type="pres">
      <dgm:prSet presAssocID="{5B1664E5-F18A-401C-A123-389F1EFA0331}" presName="sibTransNodeRect" presStyleLbl="alignNode1" presStyleIdx="1" presStyleCnt="4">
        <dgm:presLayoutVars>
          <dgm:chMax val="0"/>
          <dgm:bulletEnabled val="1"/>
        </dgm:presLayoutVars>
      </dgm:prSet>
      <dgm:spPr/>
    </dgm:pt>
    <dgm:pt modelId="{490DFD82-BBD3-4288-AB03-41C5C580FE6C}" type="pres">
      <dgm:prSet presAssocID="{1A1A27BB-CEED-4C33-9E78-A20B963A57D5}" presName="nodeRect" presStyleLbl="alignNode1" presStyleIdx="1" presStyleCnt="4">
        <dgm:presLayoutVars>
          <dgm:bulletEnabled val="1"/>
        </dgm:presLayoutVars>
      </dgm:prSet>
      <dgm:spPr/>
    </dgm:pt>
    <dgm:pt modelId="{27DE875C-806A-49C5-A0CA-9D4678ABFC43}" type="pres">
      <dgm:prSet presAssocID="{5B1664E5-F18A-401C-A123-389F1EFA0331}" presName="sibTrans" presStyleCnt="0"/>
      <dgm:spPr/>
    </dgm:pt>
    <dgm:pt modelId="{2C46311F-97C6-4C96-A8B1-2F405EDCFB93}" type="pres">
      <dgm:prSet presAssocID="{6CF63504-0C85-4C55-9D71-971426FB98C8}" presName="compositeNode" presStyleCnt="0">
        <dgm:presLayoutVars>
          <dgm:bulletEnabled val="1"/>
        </dgm:presLayoutVars>
      </dgm:prSet>
      <dgm:spPr/>
    </dgm:pt>
    <dgm:pt modelId="{F4C75DD8-FE69-4775-A27A-BABC4E7D47D7}" type="pres">
      <dgm:prSet presAssocID="{6CF63504-0C85-4C55-9D71-971426FB98C8}" presName="bgRect" presStyleLbl="alignNode1" presStyleIdx="2" presStyleCnt="4"/>
      <dgm:spPr/>
    </dgm:pt>
    <dgm:pt modelId="{98BBC5BC-43AB-4864-99EB-051B491C5126}" type="pres">
      <dgm:prSet presAssocID="{8850846B-97B9-4717-82F1-E11F2CDEF62A}" presName="sibTransNodeRect" presStyleLbl="alignNode1" presStyleIdx="2" presStyleCnt="4">
        <dgm:presLayoutVars>
          <dgm:chMax val="0"/>
          <dgm:bulletEnabled val="1"/>
        </dgm:presLayoutVars>
      </dgm:prSet>
      <dgm:spPr/>
    </dgm:pt>
    <dgm:pt modelId="{5FDCDEFC-8215-4F4E-90EC-54BD72A354B4}" type="pres">
      <dgm:prSet presAssocID="{6CF63504-0C85-4C55-9D71-971426FB98C8}" presName="nodeRect" presStyleLbl="alignNode1" presStyleIdx="2" presStyleCnt="4">
        <dgm:presLayoutVars>
          <dgm:bulletEnabled val="1"/>
        </dgm:presLayoutVars>
      </dgm:prSet>
      <dgm:spPr/>
    </dgm:pt>
    <dgm:pt modelId="{73132AE3-9D93-4143-A27A-4DAB0FAE32F9}" type="pres">
      <dgm:prSet presAssocID="{8850846B-97B9-4717-82F1-E11F2CDEF62A}" presName="sibTrans" presStyleCnt="0"/>
      <dgm:spPr/>
    </dgm:pt>
    <dgm:pt modelId="{DC41ABCA-D771-477E-A55F-48C31FF39454}" type="pres">
      <dgm:prSet presAssocID="{250E49F7-3191-4EAE-898A-E985385DA564}" presName="compositeNode" presStyleCnt="0">
        <dgm:presLayoutVars>
          <dgm:bulletEnabled val="1"/>
        </dgm:presLayoutVars>
      </dgm:prSet>
      <dgm:spPr/>
    </dgm:pt>
    <dgm:pt modelId="{9A751AF1-12AB-4814-BBAC-204A38F58B48}" type="pres">
      <dgm:prSet presAssocID="{250E49F7-3191-4EAE-898A-E985385DA564}" presName="bgRect" presStyleLbl="alignNode1" presStyleIdx="3" presStyleCnt="4"/>
      <dgm:spPr/>
    </dgm:pt>
    <dgm:pt modelId="{80122A33-A0CA-4CD0-AD79-523BB099DD95}" type="pres">
      <dgm:prSet presAssocID="{F9D853C9-D158-4078-810F-49D2CFD81F76}" presName="sibTransNodeRect" presStyleLbl="alignNode1" presStyleIdx="3" presStyleCnt="4">
        <dgm:presLayoutVars>
          <dgm:chMax val="0"/>
          <dgm:bulletEnabled val="1"/>
        </dgm:presLayoutVars>
      </dgm:prSet>
      <dgm:spPr/>
    </dgm:pt>
    <dgm:pt modelId="{B5D6A5D0-5354-4388-A11C-E709EEE8CE5F}" type="pres">
      <dgm:prSet presAssocID="{250E49F7-3191-4EAE-898A-E985385DA564}" presName="nodeRect" presStyleLbl="alignNode1" presStyleIdx="3" presStyleCnt="4">
        <dgm:presLayoutVars>
          <dgm:bulletEnabled val="1"/>
        </dgm:presLayoutVars>
      </dgm:prSet>
      <dgm:spPr/>
    </dgm:pt>
  </dgm:ptLst>
  <dgm:cxnLst>
    <dgm:cxn modelId="{09EE0715-B423-4C6F-8E4D-9C859AEC224F}" type="presOf" srcId="{8850846B-97B9-4717-82F1-E11F2CDEF62A}" destId="{98BBC5BC-43AB-4864-99EB-051B491C5126}" srcOrd="0" destOrd="0" presId="urn:microsoft.com/office/officeart/2016/7/layout/LinearBlockProcessNumbered"/>
    <dgm:cxn modelId="{B35EC915-0206-47B3-9E92-D08BA6868538}" srcId="{9F5041E4-42C3-4CE5-8AD3-01280B108A80}" destId="{6CF63504-0C85-4C55-9D71-971426FB98C8}" srcOrd="2" destOrd="0" parTransId="{ADE72132-FC00-4846-8414-1BCABF795A2C}" sibTransId="{8850846B-97B9-4717-82F1-E11F2CDEF62A}"/>
    <dgm:cxn modelId="{C7C69516-1A47-49CC-89B7-1F273201CD2B}" srcId="{9F5041E4-42C3-4CE5-8AD3-01280B108A80}" destId="{250E49F7-3191-4EAE-898A-E985385DA564}" srcOrd="3" destOrd="0" parTransId="{E5B75084-0763-4845-A32D-91FC1FBA57C1}" sibTransId="{F9D853C9-D158-4078-810F-49D2CFD81F76}"/>
    <dgm:cxn modelId="{882DBA34-6CD2-48CC-9950-8C5F0A793972}" type="presOf" srcId="{5B1664E5-F18A-401C-A123-389F1EFA0331}" destId="{A0948486-97BD-4B87-B385-28312201C2E5}" srcOrd="0" destOrd="0" presId="urn:microsoft.com/office/officeart/2016/7/layout/LinearBlockProcessNumbered"/>
    <dgm:cxn modelId="{EB351336-1A1C-4E8B-8CCC-B2082986C981}" type="presOf" srcId="{1A1A27BB-CEED-4C33-9E78-A20B963A57D5}" destId="{B287EEB0-1C4E-45E5-B2C5-F07A842AD010}" srcOrd="0" destOrd="0" presId="urn:microsoft.com/office/officeart/2016/7/layout/LinearBlockProcessNumbered"/>
    <dgm:cxn modelId="{B1E76942-5C4D-4BCD-B531-4C706BC306E8}" type="presOf" srcId="{250E49F7-3191-4EAE-898A-E985385DA564}" destId="{B5D6A5D0-5354-4388-A11C-E709EEE8CE5F}" srcOrd="1" destOrd="0" presId="urn:microsoft.com/office/officeart/2016/7/layout/LinearBlockProcessNumbered"/>
    <dgm:cxn modelId="{88339150-6B0D-478C-81C6-319209F334ED}" type="presOf" srcId="{1A1A27BB-CEED-4C33-9E78-A20B963A57D5}" destId="{490DFD82-BBD3-4288-AB03-41C5C580FE6C}" srcOrd="1" destOrd="0" presId="urn:microsoft.com/office/officeart/2016/7/layout/LinearBlockProcessNumbered"/>
    <dgm:cxn modelId="{5A04479A-F32B-49D0-BEDE-EE98EC62908C}" type="presOf" srcId="{6CF63504-0C85-4C55-9D71-971426FB98C8}" destId="{F4C75DD8-FE69-4775-A27A-BABC4E7D47D7}" srcOrd="0" destOrd="0" presId="urn:microsoft.com/office/officeart/2016/7/layout/LinearBlockProcessNumbered"/>
    <dgm:cxn modelId="{4D6361A1-2D18-49F4-B0F5-2DE030402ADF}" srcId="{9F5041E4-42C3-4CE5-8AD3-01280B108A80}" destId="{1A1A27BB-CEED-4C33-9E78-A20B963A57D5}" srcOrd="1" destOrd="0" parTransId="{2EED8D4D-3701-4BC1-96FB-C3FCD247D976}" sibTransId="{5B1664E5-F18A-401C-A123-389F1EFA0331}"/>
    <dgm:cxn modelId="{09EB0DA3-1277-4720-94C6-9050E7256DAD}" type="presOf" srcId="{CAC129D9-D2B0-465D-8B02-81B5B43F93B5}" destId="{7BE690B3-7DF4-4E26-BD4F-C12118A983B2}" srcOrd="1" destOrd="0" presId="urn:microsoft.com/office/officeart/2016/7/layout/LinearBlockProcessNumbered"/>
    <dgm:cxn modelId="{BBB7E4A3-7648-4AB9-B961-51ED39DE6985}" type="presOf" srcId="{F9D853C9-D158-4078-810F-49D2CFD81F76}" destId="{80122A33-A0CA-4CD0-AD79-523BB099DD95}" srcOrd="0" destOrd="0" presId="urn:microsoft.com/office/officeart/2016/7/layout/LinearBlockProcessNumbered"/>
    <dgm:cxn modelId="{B4A4D0A6-2B1D-4902-B196-28113A03F568}" type="presOf" srcId="{250E49F7-3191-4EAE-898A-E985385DA564}" destId="{9A751AF1-12AB-4814-BBAC-204A38F58B48}" srcOrd="0" destOrd="0" presId="urn:microsoft.com/office/officeart/2016/7/layout/LinearBlockProcessNumbered"/>
    <dgm:cxn modelId="{B2C100BF-1F79-4B78-A0C0-F51867CD879C}" type="presOf" srcId="{6CF63504-0C85-4C55-9D71-971426FB98C8}" destId="{5FDCDEFC-8215-4F4E-90EC-54BD72A354B4}" srcOrd="1" destOrd="0" presId="urn:microsoft.com/office/officeart/2016/7/layout/LinearBlockProcessNumbered"/>
    <dgm:cxn modelId="{C0A6AAC0-E310-434D-B917-11FA81E77297}" type="presOf" srcId="{6CA3D421-38C6-4728-AE66-97C4E81D7EB7}" destId="{697C6E67-946C-49C9-BD3D-FF938979ECC4}" srcOrd="0" destOrd="0" presId="urn:microsoft.com/office/officeart/2016/7/layout/LinearBlockProcessNumbered"/>
    <dgm:cxn modelId="{7AC15FDF-08E9-40FA-88CE-E1F47E51B256}" srcId="{9F5041E4-42C3-4CE5-8AD3-01280B108A80}" destId="{CAC129D9-D2B0-465D-8B02-81B5B43F93B5}" srcOrd="0" destOrd="0" parTransId="{4D13E898-6C64-4813-8ADF-EF21043CA06D}" sibTransId="{6CA3D421-38C6-4728-AE66-97C4E81D7EB7}"/>
    <dgm:cxn modelId="{3EF988F2-5F01-4053-8375-D68EF706E6DA}" type="presOf" srcId="{CAC129D9-D2B0-465D-8B02-81B5B43F93B5}" destId="{63A370D5-BABD-4473-8345-B0DAD8F936CF}" srcOrd="0" destOrd="0" presId="urn:microsoft.com/office/officeart/2016/7/layout/LinearBlockProcessNumbered"/>
    <dgm:cxn modelId="{31773AF9-1E96-4BC9-AF46-DE6416CEDF8D}" type="presOf" srcId="{9F5041E4-42C3-4CE5-8AD3-01280B108A80}" destId="{58802553-033A-4871-AECF-C54E36C016D3}" srcOrd="0" destOrd="0" presId="urn:microsoft.com/office/officeart/2016/7/layout/LinearBlockProcessNumbered"/>
    <dgm:cxn modelId="{2EA91EA8-EACA-45A0-A316-A7D15AC03793}" type="presParOf" srcId="{58802553-033A-4871-AECF-C54E36C016D3}" destId="{F96D9C76-2793-4876-A7A5-41DD4360DA0F}" srcOrd="0" destOrd="0" presId="urn:microsoft.com/office/officeart/2016/7/layout/LinearBlockProcessNumbered"/>
    <dgm:cxn modelId="{CAB9D1C3-728D-4893-9A25-461EF429B755}" type="presParOf" srcId="{F96D9C76-2793-4876-A7A5-41DD4360DA0F}" destId="{63A370D5-BABD-4473-8345-B0DAD8F936CF}" srcOrd="0" destOrd="0" presId="urn:microsoft.com/office/officeart/2016/7/layout/LinearBlockProcessNumbered"/>
    <dgm:cxn modelId="{B4D10981-9AD3-4E57-8257-611525B28A0C}" type="presParOf" srcId="{F96D9C76-2793-4876-A7A5-41DD4360DA0F}" destId="{697C6E67-946C-49C9-BD3D-FF938979ECC4}" srcOrd="1" destOrd="0" presId="urn:microsoft.com/office/officeart/2016/7/layout/LinearBlockProcessNumbered"/>
    <dgm:cxn modelId="{65FBBC90-9A93-48E5-847C-0A2977450150}" type="presParOf" srcId="{F96D9C76-2793-4876-A7A5-41DD4360DA0F}" destId="{7BE690B3-7DF4-4E26-BD4F-C12118A983B2}" srcOrd="2" destOrd="0" presId="urn:microsoft.com/office/officeart/2016/7/layout/LinearBlockProcessNumbered"/>
    <dgm:cxn modelId="{1E6DC905-2E15-449E-B56E-8B82890B4B26}" type="presParOf" srcId="{58802553-033A-4871-AECF-C54E36C016D3}" destId="{033CB5FC-D6B3-4520-8256-E7A9BEF07480}" srcOrd="1" destOrd="0" presId="urn:microsoft.com/office/officeart/2016/7/layout/LinearBlockProcessNumbered"/>
    <dgm:cxn modelId="{B9810A80-4EBF-492F-8EB7-77276A8FBCC7}" type="presParOf" srcId="{58802553-033A-4871-AECF-C54E36C016D3}" destId="{3C51826A-4EE6-438E-BA45-07B9C1F3D65B}" srcOrd="2" destOrd="0" presId="urn:microsoft.com/office/officeart/2016/7/layout/LinearBlockProcessNumbered"/>
    <dgm:cxn modelId="{2DF6828F-50DC-4F32-A7E7-C3D5A8E9DC8F}" type="presParOf" srcId="{3C51826A-4EE6-438E-BA45-07B9C1F3D65B}" destId="{B287EEB0-1C4E-45E5-B2C5-F07A842AD010}" srcOrd="0" destOrd="0" presId="urn:microsoft.com/office/officeart/2016/7/layout/LinearBlockProcessNumbered"/>
    <dgm:cxn modelId="{C20C930D-CF16-477D-AFE9-D5EC5940F0C4}" type="presParOf" srcId="{3C51826A-4EE6-438E-BA45-07B9C1F3D65B}" destId="{A0948486-97BD-4B87-B385-28312201C2E5}" srcOrd="1" destOrd="0" presId="urn:microsoft.com/office/officeart/2016/7/layout/LinearBlockProcessNumbered"/>
    <dgm:cxn modelId="{18E4F521-40DC-4779-9E96-99FEB5CF5CF0}" type="presParOf" srcId="{3C51826A-4EE6-438E-BA45-07B9C1F3D65B}" destId="{490DFD82-BBD3-4288-AB03-41C5C580FE6C}" srcOrd="2" destOrd="0" presId="urn:microsoft.com/office/officeart/2016/7/layout/LinearBlockProcessNumbered"/>
    <dgm:cxn modelId="{CB0CFEB9-909F-4856-85D7-C5B761F2717B}" type="presParOf" srcId="{58802553-033A-4871-AECF-C54E36C016D3}" destId="{27DE875C-806A-49C5-A0CA-9D4678ABFC43}" srcOrd="3" destOrd="0" presId="urn:microsoft.com/office/officeart/2016/7/layout/LinearBlockProcessNumbered"/>
    <dgm:cxn modelId="{29AF495D-9A66-44AC-8C2C-D3138C27FFA7}" type="presParOf" srcId="{58802553-033A-4871-AECF-C54E36C016D3}" destId="{2C46311F-97C6-4C96-A8B1-2F405EDCFB93}" srcOrd="4" destOrd="0" presId="urn:microsoft.com/office/officeart/2016/7/layout/LinearBlockProcessNumbered"/>
    <dgm:cxn modelId="{1237CB84-40F4-4B5E-BE83-56AC06E3D67F}" type="presParOf" srcId="{2C46311F-97C6-4C96-A8B1-2F405EDCFB93}" destId="{F4C75DD8-FE69-4775-A27A-BABC4E7D47D7}" srcOrd="0" destOrd="0" presId="urn:microsoft.com/office/officeart/2016/7/layout/LinearBlockProcessNumbered"/>
    <dgm:cxn modelId="{45AD3DD9-16B2-4B48-B5B8-1DD965AD674D}" type="presParOf" srcId="{2C46311F-97C6-4C96-A8B1-2F405EDCFB93}" destId="{98BBC5BC-43AB-4864-99EB-051B491C5126}" srcOrd="1" destOrd="0" presId="urn:microsoft.com/office/officeart/2016/7/layout/LinearBlockProcessNumbered"/>
    <dgm:cxn modelId="{382E2738-3F0C-4330-B7F3-B0FEA93C1060}" type="presParOf" srcId="{2C46311F-97C6-4C96-A8B1-2F405EDCFB93}" destId="{5FDCDEFC-8215-4F4E-90EC-54BD72A354B4}" srcOrd="2" destOrd="0" presId="urn:microsoft.com/office/officeart/2016/7/layout/LinearBlockProcessNumbered"/>
    <dgm:cxn modelId="{4DBC48E9-7025-453B-8659-0362CFB2ECB7}" type="presParOf" srcId="{58802553-033A-4871-AECF-C54E36C016D3}" destId="{73132AE3-9D93-4143-A27A-4DAB0FAE32F9}" srcOrd="5" destOrd="0" presId="urn:microsoft.com/office/officeart/2016/7/layout/LinearBlockProcessNumbered"/>
    <dgm:cxn modelId="{F05DD7BF-DF3C-4C7D-B554-9F5CBBC80217}" type="presParOf" srcId="{58802553-033A-4871-AECF-C54E36C016D3}" destId="{DC41ABCA-D771-477E-A55F-48C31FF39454}" srcOrd="6" destOrd="0" presId="urn:microsoft.com/office/officeart/2016/7/layout/LinearBlockProcessNumbered"/>
    <dgm:cxn modelId="{E39A99FF-C9E7-430C-9FA3-492CE0902700}" type="presParOf" srcId="{DC41ABCA-D771-477E-A55F-48C31FF39454}" destId="{9A751AF1-12AB-4814-BBAC-204A38F58B48}" srcOrd="0" destOrd="0" presId="urn:microsoft.com/office/officeart/2016/7/layout/LinearBlockProcessNumbered"/>
    <dgm:cxn modelId="{3034C744-5B6D-467C-8F84-4992E24D45D0}" type="presParOf" srcId="{DC41ABCA-D771-477E-A55F-48C31FF39454}" destId="{80122A33-A0CA-4CD0-AD79-523BB099DD95}" srcOrd="1" destOrd="0" presId="urn:microsoft.com/office/officeart/2016/7/layout/LinearBlockProcessNumbered"/>
    <dgm:cxn modelId="{D6E88055-CC2D-4E34-9DCD-75185CC298B3}" type="presParOf" srcId="{DC41ABCA-D771-477E-A55F-48C31FF39454}" destId="{B5D6A5D0-5354-4388-A11C-E709EEE8CE5F}"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14A14E-617E-4A41-86E5-49474183DEB9}" type="doc">
      <dgm:prSet loTypeId="urn:microsoft.com/office/officeart/2016/7/layout/RepeatingBendingProcessNew" loCatId="process" qsTypeId="urn:microsoft.com/office/officeart/2005/8/quickstyle/simple2" qsCatId="simple" csTypeId="urn:microsoft.com/office/officeart/2005/8/colors/colorful1" csCatId="colorful"/>
      <dgm:spPr/>
      <dgm:t>
        <a:bodyPr/>
        <a:lstStyle/>
        <a:p>
          <a:endParaRPr lang="en-US"/>
        </a:p>
      </dgm:t>
    </dgm:pt>
    <dgm:pt modelId="{7492F532-1393-4804-B8FD-64370C2E28DE}">
      <dgm:prSet/>
      <dgm:spPr/>
      <dgm:t>
        <a:bodyPr/>
        <a:lstStyle/>
        <a:p>
          <a:r>
            <a:rPr lang="en-US" b="1"/>
            <a:t>Community</a:t>
          </a:r>
          <a:r>
            <a:rPr lang="en-US"/>
            <a:t> – find a community of like-minded people.</a:t>
          </a:r>
        </a:p>
      </dgm:t>
    </dgm:pt>
    <dgm:pt modelId="{12E62AC2-456E-4A5E-AAE7-FD56CDD521AA}" type="parTrans" cxnId="{2949C8C8-26BF-47B7-86AA-EBD943AAD1EC}">
      <dgm:prSet/>
      <dgm:spPr/>
      <dgm:t>
        <a:bodyPr/>
        <a:lstStyle/>
        <a:p>
          <a:endParaRPr lang="en-US"/>
        </a:p>
      </dgm:t>
    </dgm:pt>
    <dgm:pt modelId="{F2100F9B-4FC4-49F5-8DC2-7C5F08342CB5}" type="sibTrans" cxnId="{2949C8C8-26BF-47B7-86AA-EBD943AAD1EC}">
      <dgm:prSet/>
      <dgm:spPr/>
      <dgm:t>
        <a:bodyPr/>
        <a:lstStyle/>
        <a:p>
          <a:endParaRPr lang="en-US"/>
        </a:p>
      </dgm:t>
    </dgm:pt>
    <dgm:pt modelId="{0EEAA06F-058A-4512-B133-8DD9470E3E17}">
      <dgm:prSet/>
      <dgm:spPr/>
      <dgm:t>
        <a:bodyPr/>
        <a:lstStyle/>
        <a:p>
          <a:r>
            <a:rPr lang="en-US" b="1"/>
            <a:t>Confidence</a:t>
          </a:r>
          <a:r>
            <a:rPr lang="en-US"/>
            <a:t> – gain more confidence in your skills and self while building a world of resilient young Canadians.</a:t>
          </a:r>
        </a:p>
      </dgm:t>
    </dgm:pt>
    <dgm:pt modelId="{F2AE3A74-6B7B-487A-8938-3A1B7B79869F}" type="parTrans" cxnId="{E53354F7-B75E-4ABD-89C4-4935AD78593C}">
      <dgm:prSet/>
      <dgm:spPr/>
      <dgm:t>
        <a:bodyPr/>
        <a:lstStyle/>
        <a:p>
          <a:endParaRPr lang="en-US"/>
        </a:p>
      </dgm:t>
    </dgm:pt>
    <dgm:pt modelId="{83260E6A-B09A-40B8-B321-7324FC7FB10B}" type="sibTrans" cxnId="{E53354F7-B75E-4ABD-89C4-4935AD78593C}">
      <dgm:prSet/>
      <dgm:spPr/>
      <dgm:t>
        <a:bodyPr/>
        <a:lstStyle/>
        <a:p>
          <a:endParaRPr lang="en-US"/>
        </a:p>
      </dgm:t>
    </dgm:pt>
    <dgm:pt modelId="{C3734757-DD93-4703-93C3-B8E393BFB9D1}">
      <dgm:prSet/>
      <dgm:spPr/>
      <dgm:t>
        <a:bodyPr/>
        <a:lstStyle/>
        <a:p>
          <a:r>
            <a:rPr lang="en-US" b="1"/>
            <a:t>Experience</a:t>
          </a:r>
          <a:r>
            <a:rPr lang="en-US"/>
            <a:t> – make a difference while building your own experience.</a:t>
          </a:r>
        </a:p>
      </dgm:t>
    </dgm:pt>
    <dgm:pt modelId="{BE103811-6031-44F3-93DB-CC5AF4202538}" type="parTrans" cxnId="{418A083B-159B-488E-A4A7-1985AA8E9DBC}">
      <dgm:prSet/>
      <dgm:spPr/>
      <dgm:t>
        <a:bodyPr/>
        <a:lstStyle/>
        <a:p>
          <a:endParaRPr lang="en-US"/>
        </a:p>
      </dgm:t>
    </dgm:pt>
    <dgm:pt modelId="{ADF0B360-379B-4DF0-B087-3E6193DE0202}" type="sibTrans" cxnId="{418A083B-159B-488E-A4A7-1985AA8E9DBC}">
      <dgm:prSet/>
      <dgm:spPr/>
      <dgm:t>
        <a:bodyPr/>
        <a:lstStyle/>
        <a:p>
          <a:endParaRPr lang="en-US"/>
        </a:p>
      </dgm:t>
    </dgm:pt>
    <dgm:pt modelId="{78A80207-EB95-49FA-AAB1-7A1F54481592}">
      <dgm:prSet/>
      <dgm:spPr/>
      <dgm:t>
        <a:bodyPr/>
        <a:lstStyle/>
        <a:p>
          <a:r>
            <a:rPr lang="en-US" b="1"/>
            <a:t>Family</a:t>
          </a:r>
          <a:r>
            <a:rPr lang="en-US"/>
            <a:t> – become part of our big family.</a:t>
          </a:r>
        </a:p>
      </dgm:t>
    </dgm:pt>
    <dgm:pt modelId="{1FF473EC-5655-4C25-9F74-BD585AE7A62E}" type="parTrans" cxnId="{82CF15BC-1F17-4DC8-9AFA-19E1333BCD0E}">
      <dgm:prSet/>
      <dgm:spPr/>
      <dgm:t>
        <a:bodyPr/>
        <a:lstStyle/>
        <a:p>
          <a:endParaRPr lang="en-US"/>
        </a:p>
      </dgm:t>
    </dgm:pt>
    <dgm:pt modelId="{1944AC04-6B45-4B34-9806-7E69A2B16D4A}" type="sibTrans" cxnId="{82CF15BC-1F17-4DC8-9AFA-19E1333BCD0E}">
      <dgm:prSet/>
      <dgm:spPr/>
      <dgm:t>
        <a:bodyPr/>
        <a:lstStyle/>
        <a:p>
          <a:endParaRPr lang="en-US"/>
        </a:p>
      </dgm:t>
    </dgm:pt>
    <dgm:pt modelId="{B002FF63-43B1-42AA-8C24-07E1B09AFC54}">
      <dgm:prSet/>
      <dgm:spPr/>
      <dgm:t>
        <a:bodyPr/>
        <a:lstStyle/>
        <a:p>
          <a:r>
            <a:rPr lang="en-US" b="1"/>
            <a:t>Fun</a:t>
          </a:r>
          <a:r>
            <a:rPr lang="en-US"/>
            <a:t> – let your inner child play.</a:t>
          </a:r>
        </a:p>
      </dgm:t>
    </dgm:pt>
    <dgm:pt modelId="{77A413C7-14C8-4E64-969D-3C6263028E5F}" type="parTrans" cxnId="{4A6F6F13-8F60-4AEB-BAB1-BB582425550C}">
      <dgm:prSet/>
      <dgm:spPr/>
      <dgm:t>
        <a:bodyPr/>
        <a:lstStyle/>
        <a:p>
          <a:endParaRPr lang="en-US"/>
        </a:p>
      </dgm:t>
    </dgm:pt>
    <dgm:pt modelId="{731CE121-53B7-49C9-A1D8-A639371E3437}" type="sibTrans" cxnId="{4A6F6F13-8F60-4AEB-BAB1-BB582425550C}">
      <dgm:prSet/>
      <dgm:spPr/>
      <dgm:t>
        <a:bodyPr/>
        <a:lstStyle/>
        <a:p>
          <a:endParaRPr lang="en-US"/>
        </a:p>
      </dgm:t>
    </dgm:pt>
    <dgm:pt modelId="{A07CA5C3-1993-40E4-9FF8-3A392F3C1BDF}">
      <dgm:prSet/>
      <dgm:spPr/>
      <dgm:t>
        <a:bodyPr/>
        <a:lstStyle/>
        <a:p>
          <a:r>
            <a:rPr lang="en-US" b="1"/>
            <a:t>Health</a:t>
          </a:r>
          <a:r>
            <a:rPr lang="en-US"/>
            <a:t> – develop a new positive outlook with us.</a:t>
          </a:r>
        </a:p>
      </dgm:t>
    </dgm:pt>
    <dgm:pt modelId="{B39A38EE-2F3B-4317-A8D9-4D95D8B8F708}" type="parTrans" cxnId="{E25DAB94-37EE-4AC0-B644-AA344BE0FFF2}">
      <dgm:prSet/>
      <dgm:spPr/>
      <dgm:t>
        <a:bodyPr/>
        <a:lstStyle/>
        <a:p>
          <a:endParaRPr lang="en-US"/>
        </a:p>
      </dgm:t>
    </dgm:pt>
    <dgm:pt modelId="{16DAF20C-5EA5-4112-B3CC-AF0AEE6D7E83}" type="sibTrans" cxnId="{E25DAB94-37EE-4AC0-B644-AA344BE0FFF2}">
      <dgm:prSet/>
      <dgm:spPr/>
      <dgm:t>
        <a:bodyPr/>
        <a:lstStyle/>
        <a:p>
          <a:endParaRPr lang="en-US"/>
        </a:p>
      </dgm:t>
    </dgm:pt>
    <dgm:pt modelId="{1E8042B1-042B-424E-9809-3BE4C9BA7047}">
      <dgm:prSet/>
      <dgm:spPr/>
      <dgm:t>
        <a:bodyPr/>
        <a:lstStyle/>
        <a:p>
          <a:r>
            <a:rPr lang="en-US" b="1"/>
            <a:t>Inspiration</a:t>
          </a:r>
          <a:r>
            <a:rPr lang="en-US"/>
            <a:t> – help shape Canada’s next generation of youth.</a:t>
          </a:r>
        </a:p>
      </dgm:t>
    </dgm:pt>
    <dgm:pt modelId="{9ABA2D47-DEFE-4353-B880-AFA95A4F1F79}" type="parTrans" cxnId="{016EE34A-D0E9-4BA4-AA89-96B335EF345B}">
      <dgm:prSet/>
      <dgm:spPr/>
      <dgm:t>
        <a:bodyPr/>
        <a:lstStyle/>
        <a:p>
          <a:endParaRPr lang="en-US"/>
        </a:p>
      </dgm:t>
    </dgm:pt>
    <dgm:pt modelId="{EC8DC310-A2C9-4BDD-9BAF-96FE500C1115}" type="sibTrans" cxnId="{016EE34A-D0E9-4BA4-AA89-96B335EF345B}">
      <dgm:prSet/>
      <dgm:spPr/>
      <dgm:t>
        <a:bodyPr/>
        <a:lstStyle/>
        <a:p>
          <a:endParaRPr lang="en-US"/>
        </a:p>
      </dgm:t>
    </dgm:pt>
    <dgm:pt modelId="{996B3F0C-AE5D-4037-956E-0FB95173392F}">
      <dgm:prSet/>
      <dgm:spPr/>
      <dgm:t>
        <a:bodyPr/>
        <a:lstStyle/>
        <a:p>
          <a:r>
            <a:rPr lang="en-US" b="1"/>
            <a:t>Skills</a:t>
          </a:r>
          <a:r>
            <a:rPr lang="en-US"/>
            <a:t> – bring your talents to our team.</a:t>
          </a:r>
        </a:p>
      </dgm:t>
    </dgm:pt>
    <dgm:pt modelId="{03EFD36E-6DA1-46B7-9A52-F186DBD73E71}" type="parTrans" cxnId="{DBD1B422-5410-4924-B8C6-C28E4992ED09}">
      <dgm:prSet/>
      <dgm:spPr/>
      <dgm:t>
        <a:bodyPr/>
        <a:lstStyle/>
        <a:p>
          <a:endParaRPr lang="en-US"/>
        </a:p>
      </dgm:t>
    </dgm:pt>
    <dgm:pt modelId="{D2C81960-7B3B-4202-BCCC-EB2580878744}" type="sibTrans" cxnId="{DBD1B422-5410-4924-B8C6-C28E4992ED09}">
      <dgm:prSet/>
      <dgm:spPr/>
      <dgm:t>
        <a:bodyPr/>
        <a:lstStyle/>
        <a:p>
          <a:endParaRPr lang="en-US"/>
        </a:p>
      </dgm:t>
    </dgm:pt>
    <dgm:pt modelId="{36D7214F-F02E-4274-88E0-01F0AE80F70D}">
      <dgm:prSet/>
      <dgm:spPr/>
      <dgm:t>
        <a:bodyPr/>
        <a:lstStyle/>
        <a:p>
          <a:r>
            <a:rPr lang="en-US" b="1"/>
            <a:t>Say YES </a:t>
          </a:r>
          <a:r>
            <a:rPr lang="en-US"/>
            <a:t>to kids and to yourself!</a:t>
          </a:r>
        </a:p>
      </dgm:t>
    </dgm:pt>
    <dgm:pt modelId="{BC2C82F3-D230-4B16-A245-C572CFDCADE4}" type="parTrans" cxnId="{B0C6608D-531D-4118-8E98-BF763846B0AE}">
      <dgm:prSet/>
      <dgm:spPr/>
      <dgm:t>
        <a:bodyPr/>
        <a:lstStyle/>
        <a:p>
          <a:endParaRPr lang="en-US"/>
        </a:p>
      </dgm:t>
    </dgm:pt>
    <dgm:pt modelId="{CF830F73-8D96-473D-AA8A-A5E00ABE3876}" type="sibTrans" cxnId="{B0C6608D-531D-4118-8E98-BF763846B0AE}">
      <dgm:prSet/>
      <dgm:spPr/>
      <dgm:t>
        <a:bodyPr/>
        <a:lstStyle/>
        <a:p>
          <a:endParaRPr lang="en-US"/>
        </a:p>
      </dgm:t>
    </dgm:pt>
    <dgm:pt modelId="{288E21D6-02FB-4180-8F50-C3B44C5232FD}" type="pres">
      <dgm:prSet presAssocID="{8314A14E-617E-4A41-86E5-49474183DEB9}" presName="Name0" presStyleCnt="0">
        <dgm:presLayoutVars>
          <dgm:dir/>
          <dgm:resizeHandles val="exact"/>
        </dgm:presLayoutVars>
      </dgm:prSet>
      <dgm:spPr/>
    </dgm:pt>
    <dgm:pt modelId="{6476A4DE-C83D-45C0-8189-2D482DE345D0}" type="pres">
      <dgm:prSet presAssocID="{7492F532-1393-4804-B8FD-64370C2E28DE}" presName="node" presStyleLbl="node1" presStyleIdx="0" presStyleCnt="9">
        <dgm:presLayoutVars>
          <dgm:bulletEnabled val="1"/>
        </dgm:presLayoutVars>
      </dgm:prSet>
      <dgm:spPr/>
    </dgm:pt>
    <dgm:pt modelId="{19373492-DE5D-4FA8-B436-75AC9D178F07}" type="pres">
      <dgm:prSet presAssocID="{F2100F9B-4FC4-49F5-8DC2-7C5F08342CB5}" presName="sibTrans" presStyleLbl="sibTrans1D1" presStyleIdx="0" presStyleCnt="8"/>
      <dgm:spPr/>
    </dgm:pt>
    <dgm:pt modelId="{3402D1B6-AC01-4950-A580-8C03898D0871}" type="pres">
      <dgm:prSet presAssocID="{F2100F9B-4FC4-49F5-8DC2-7C5F08342CB5}" presName="connectorText" presStyleLbl="sibTrans1D1" presStyleIdx="0" presStyleCnt="8"/>
      <dgm:spPr/>
    </dgm:pt>
    <dgm:pt modelId="{AB31E160-2D09-4E7B-8E79-8EEF882C2C81}" type="pres">
      <dgm:prSet presAssocID="{0EEAA06F-058A-4512-B133-8DD9470E3E17}" presName="node" presStyleLbl="node1" presStyleIdx="1" presStyleCnt="9">
        <dgm:presLayoutVars>
          <dgm:bulletEnabled val="1"/>
        </dgm:presLayoutVars>
      </dgm:prSet>
      <dgm:spPr/>
    </dgm:pt>
    <dgm:pt modelId="{556A16E0-5BA9-4910-A574-2DC8D212163B}" type="pres">
      <dgm:prSet presAssocID="{83260E6A-B09A-40B8-B321-7324FC7FB10B}" presName="sibTrans" presStyleLbl="sibTrans1D1" presStyleIdx="1" presStyleCnt="8"/>
      <dgm:spPr/>
    </dgm:pt>
    <dgm:pt modelId="{B9ED0298-6368-4160-83D8-FF52D337020F}" type="pres">
      <dgm:prSet presAssocID="{83260E6A-B09A-40B8-B321-7324FC7FB10B}" presName="connectorText" presStyleLbl="sibTrans1D1" presStyleIdx="1" presStyleCnt="8"/>
      <dgm:spPr/>
    </dgm:pt>
    <dgm:pt modelId="{7126EA82-CF5E-4343-8021-540219CF382A}" type="pres">
      <dgm:prSet presAssocID="{C3734757-DD93-4703-93C3-B8E393BFB9D1}" presName="node" presStyleLbl="node1" presStyleIdx="2" presStyleCnt="9">
        <dgm:presLayoutVars>
          <dgm:bulletEnabled val="1"/>
        </dgm:presLayoutVars>
      </dgm:prSet>
      <dgm:spPr/>
    </dgm:pt>
    <dgm:pt modelId="{37925DEB-6A9D-4418-9E38-370A26498B78}" type="pres">
      <dgm:prSet presAssocID="{ADF0B360-379B-4DF0-B087-3E6193DE0202}" presName="sibTrans" presStyleLbl="sibTrans1D1" presStyleIdx="2" presStyleCnt="8"/>
      <dgm:spPr/>
    </dgm:pt>
    <dgm:pt modelId="{EC3EDC47-D576-44DB-949B-68CDC7429EB1}" type="pres">
      <dgm:prSet presAssocID="{ADF0B360-379B-4DF0-B087-3E6193DE0202}" presName="connectorText" presStyleLbl="sibTrans1D1" presStyleIdx="2" presStyleCnt="8"/>
      <dgm:spPr/>
    </dgm:pt>
    <dgm:pt modelId="{061BCAD3-68BD-4ECF-A327-5ADFC515F0A9}" type="pres">
      <dgm:prSet presAssocID="{78A80207-EB95-49FA-AAB1-7A1F54481592}" presName="node" presStyleLbl="node1" presStyleIdx="3" presStyleCnt="9">
        <dgm:presLayoutVars>
          <dgm:bulletEnabled val="1"/>
        </dgm:presLayoutVars>
      </dgm:prSet>
      <dgm:spPr/>
    </dgm:pt>
    <dgm:pt modelId="{EC717B9E-8B06-49DB-9975-51336F71C3A8}" type="pres">
      <dgm:prSet presAssocID="{1944AC04-6B45-4B34-9806-7E69A2B16D4A}" presName="sibTrans" presStyleLbl="sibTrans1D1" presStyleIdx="3" presStyleCnt="8"/>
      <dgm:spPr/>
    </dgm:pt>
    <dgm:pt modelId="{2862E21F-618F-4BA4-8F1E-71E5E0059697}" type="pres">
      <dgm:prSet presAssocID="{1944AC04-6B45-4B34-9806-7E69A2B16D4A}" presName="connectorText" presStyleLbl="sibTrans1D1" presStyleIdx="3" presStyleCnt="8"/>
      <dgm:spPr/>
    </dgm:pt>
    <dgm:pt modelId="{FAC2B4EC-6C18-4846-B61B-C01FA7CF5C75}" type="pres">
      <dgm:prSet presAssocID="{B002FF63-43B1-42AA-8C24-07E1B09AFC54}" presName="node" presStyleLbl="node1" presStyleIdx="4" presStyleCnt="9">
        <dgm:presLayoutVars>
          <dgm:bulletEnabled val="1"/>
        </dgm:presLayoutVars>
      </dgm:prSet>
      <dgm:spPr/>
    </dgm:pt>
    <dgm:pt modelId="{DACA644A-2E99-41C7-BE26-83FBECD493C5}" type="pres">
      <dgm:prSet presAssocID="{731CE121-53B7-49C9-A1D8-A639371E3437}" presName="sibTrans" presStyleLbl="sibTrans1D1" presStyleIdx="4" presStyleCnt="8"/>
      <dgm:spPr/>
    </dgm:pt>
    <dgm:pt modelId="{EFF6FF64-D12C-44EC-B476-5AA8611729D5}" type="pres">
      <dgm:prSet presAssocID="{731CE121-53B7-49C9-A1D8-A639371E3437}" presName="connectorText" presStyleLbl="sibTrans1D1" presStyleIdx="4" presStyleCnt="8"/>
      <dgm:spPr/>
    </dgm:pt>
    <dgm:pt modelId="{30902ED6-3547-4F36-9750-4A8B72C630F4}" type="pres">
      <dgm:prSet presAssocID="{A07CA5C3-1993-40E4-9FF8-3A392F3C1BDF}" presName="node" presStyleLbl="node1" presStyleIdx="5" presStyleCnt="9">
        <dgm:presLayoutVars>
          <dgm:bulletEnabled val="1"/>
        </dgm:presLayoutVars>
      </dgm:prSet>
      <dgm:spPr/>
    </dgm:pt>
    <dgm:pt modelId="{0B2B2F73-C6A1-40C9-BC7B-08F447DAB00A}" type="pres">
      <dgm:prSet presAssocID="{16DAF20C-5EA5-4112-B3CC-AF0AEE6D7E83}" presName="sibTrans" presStyleLbl="sibTrans1D1" presStyleIdx="5" presStyleCnt="8"/>
      <dgm:spPr/>
    </dgm:pt>
    <dgm:pt modelId="{8A3E66A1-6523-49AA-B66A-F973848F7442}" type="pres">
      <dgm:prSet presAssocID="{16DAF20C-5EA5-4112-B3CC-AF0AEE6D7E83}" presName="connectorText" presStyleLbl="sibTrans1D1" presStyleIdx="5" presStyleCnt="8"/>
      <dgm:spPr/>
    </dgm:pt>
    <dgm:pt modelId="{003A94CA-BFD9-4617-BD94-E490D8D4D524}" type="pres">
      <dgm:prSet presAssocID="{1E8042B1-042B-424E-9809-3BE4C9BA7047}" presName="node" presStyleLbl="node1" presStyleIdx="6" presStyleCnt="9">
        <dgm:presLayoutVars>
          <dgm:bulletEnabled val="1"/>
        </dgm:presLayoutVars>
      </dgm:prSet>
      <dgm:spPr/>
    </dgm:pt>
    <dgm:pt modelId="{C4484BDF-BD08-49A8-8929-23896ED67EFB}" type="pres">
      <dgm:prSet presAssocID="{EC8DC310-A2C9-4BDD-9BAF-96FE500C1115}" presName="sibTrans" presStyleLbl="sibTrans1D1" presStyleIdx="6" presStyleCnt="8"/>
      <dgm:spPr/>
    </dgm:pt>
    <dgm:pt modelId="{3212BD8B-CD34-41FE-AD02-F7E526C119DA}" type="pres">
      <dgm:prSet presAssocID="{EC8DC310-A2C9-4BDD-9BAF-96FE500C1115}" presName="connectorText" presStyleLbl="sibTrans1D1" presStyleIdx="6" presStyleCnt="8"/>
      <dgm:spPr/>
    </dgm:pt>
    <dgm:pt modelId="{672F76D9-5522-4F3D-B52E-CA13A464AB92}" type="pres">
      <dgm:prSet presAssocID="{996B3F0C-AE5D-4037-956E-0FB95173392F}" presName="node" presStyleLbl="node1" presStyleIdx="7" presStyleCnt="9">
        <dgm:presLayoutVars>
          <dgm:bulletEnabled val="1"/>
        </dgm:presLayoutVars>
      </dgm:prSet>
      <dgm:spPr/>
    </dgm:pt>
    <dgm:pt modelId="{BD9EAB7B-6618-453A-A32B-F336893AFDEB}" type="pres">
      <dgm:prSet presAssocID="{D2C81960-7B3B-4202-BCCC-EB2580878744}" presName="sibTrans" presStyleLbl="sibTrans1D1" presStyleIdx="7" presStyleCnt="8"/>
      <dgm:spPr/>
    </dgm:pt>
    <dgm:pt modelId="{4F49E571-D6A5-49A1-8E7C-2754A33D83ED}" type="pres">
      <dgm:prSet presAssocID="{D2C81960-7B3B-4202-BCCC-EB2580878744}" presName="connectorText" presStyleLbl="sibTrans1D1" presStyleIdx="7" presStyleCnt="8"/>
      <dgm:spPr/>
    </dgm:pt>
    <dgm:pt modelId="{B4756D01-769F-479F-B5E7-3D33555A00B1}" type="pres">
      <dgm:prSet presAssocID="{36D7214F-F02E-4274-88E0-01F0AE80F70D}" presName="node" presStyleLbl="node1" presStyleIdx="8" presStyleCnt="9">
        <dgm:presLayoutVars>
          <dgm:bulletEnabled val="1"/>
        </dgm:presLayoutVars>
      </dgm:prSet>
      <dgm:spPr/>
    </dgm:pt>
  </dgm:ptLst>
  <dgm:cxnLst>
    <dgm:cxn modelId="{CDCC2112-BD3C-4BF0-BFC4-B69D6CA5CBE2}" type="presOf" srcId="{F2100F9B-4FC4-49F5-8DC2-7C5F08342CB5}" destId="{3402D1B6-AC01-4950-A580-8C03898D0871}" srcOrd="1" destOrd="0" presId="urn:microsoft.com/office/officeart/2016/7/layout/RepeatingBendingProcessNew"/>
    <dgm:cxn modelId="{4A6F6F13-8F60-4AEB-BAB1-BB582425550C}" srcId="{8314A14E-617E-4A41-86E5-49474183DEB9}" destId="{B002FF63-43B1-42AA-8C24-07E1B09AFC54}" srcOrd="4" destOrd="0" parTransId="{77A413C7-14C8-4E64-969D-3C6263028E5F}" sibTransId="{731CE121-53B7-49C9-A1D8-A639371E3437}"/>
    <dgm:cxn modelId="{DBD1B422-5410-4924-B8C6-C28E4992ED09}" srcId="{8314A14E-617E-4A41-86E5-49474183DEB9}" destId="{996B3F0C-AE5D-4037-956E-0FB95173392F}" srcOrd="7" destOrd="0" parTransId="{03EFD36E-6DA1-46B7-9A52-F186DBD73E71}" sibTransId="{D2C81960-7B3B-4202-BCCC-EB2580878744}"/>
    <dgm:cxn modelId="{5409072E-7955-4F56-B528-DD756D242494}" type="presOf" srcId="{7492F532-1393-4804-B8FD-64370C2E28DE}" destId="{6476A4DE-C83D-45C0-8189-2D482DE345D0}" srcOrd="0" destOrd="0" presId="urn:microsoft.com/office/officeart/2016/7/layout/RepeatingBendingProcessNew"/>
    <dgm:cxn modelId="{71022A36-21C6-489A-8444-4FF804F08510}" type="presOf" srcId="{D2C81960-7B3B-4202-BCCC-EB2580878744}" destId="{4F49E571-D6A5-49A1-8E7C-2754A33D83ED}" srcOrd="1" destOrd="0" presId="urn:microsoft.com/office/officeart/2016/7/layout/RepeatingBendingProcessNew"/>
    <dgm:cxn modelId="{21301B3A-8BD6-4042-AD54-73AD867754D0}" type="presOf" srcId="{16DAF20C-5EA5-4112-B3CC-AF0AEE6D7E83}" destId="{0B2B2F73-C6A1-40C9-BC7B-08F447DAB00A}" srcOrd="0" destOrd="0" presId="urn:microsoft.com/office/officeart/2016/7/layout/RepeatingBendingProcessNew"/>
    <dgm:cxn modelId="{418A083B-159B-488E-A4A7-1985AA8E9DBC}" srcId="{8314A14E-617E-4A41-86E5-49474183DEB9}" destId="{C3734757-DD93-4703-93C3-B8E393BFB9D1}" srcOrd="2" destOrd="0" parTransId="{BE103811-6031-44F3-93DB-CC5AF4202538}" sibTransId="{ADF0B360-379B-4DF0-B087-3E6193DE0202}"/>
    <dgm:cxn modelId="{B2546A3B-87F3-4B74-A768-79F9C436B8AB}" type="presOf" srcId="{0EEAA06F-058A-4512-B133-8DD9470E3E17}" destId="{AB31E160-2D09-4E7B-8E79-8EEF882C2C81}" srcOrd="0" destOrd="0" presId="urn:microsoft.com/office/officeart/2016/7/layout/RepeatingBendingProcessNew"/>
    <dgm:cxn modelId="{5CD0115C-2070-4B30-A6A4-C97698EDB017}" type="presOf" srcId="{16DAF20C-5EA5-4112-B3CC-AF0AEE6D7E83}" destId="{8A3E66A1-6523-49AA-B66A-F973848F7442}" srcOrd="1" destOrd="0" presId="urn:microsoft.com/office/officeart/2016/7/layout/RepeatingBendingProcessNew"/>
    <dgm:cxn modelId="{3CAD8363-8BAC-4325-A09F-0BB09EF1CD9B}" type="presOf" srcId="{1944AC04-6B45-4B34-9806-7E69A2B16D4A}" destId="{2862E21F-618F-4BA4-8F1E-71E5E0059697}" srcOrd="1" destOrd="0" presId="urn:microsoft.com/office/officeart/2016/7/layout/RepeatingBendingProcessNew"/>
    <dgm:cxn modelId="{CA20A443-E984-4378-B761-DFD8C7257320}" type="presOf" srcId="{83260E6A-B09A-40B8-B321-7324FC7FB10B}" destId="{B9ED0298-6368-4160-83D8-FF52D337020F}" srcOrd="1" destOrd="0" presId="urn:microsoft.com/office/officeart/2016/7/layout/RepeatingBendingProcessNew"/>
    <dgm:cxn modelId="{A6079A48-14EE-4424-9013-6D434134ABD6}" type="presOf" srcId="{C3734757-DD93-4703-93C3-B8E393BFB9D1}" destId="{7126EA82-CF5E-4343-8021-540219CF382A}" srcOrd="0" destOrd="0" presId="urn:microsoft.com/office/officeart/2016/7/layout/RepeatingBendingProcessNew"/>
    <dgm:cxn modelId="{343CC849-B17B-4225-A496-BE91E8CECE64}" type="presOf" srcId="{D2C81960-7B3B-4202-BCCC-EB2580878744}" destId="{BD9EAB7B-6618-453A-A32B-F336893AFDEB}" srcOrd="0" destOrd="0" presId="urn:microsoft.com/office/officeart/2016/7/layout/RepeatingBendingProcessNew"/>
    <dgm:cxn modelId="{016EE34A-D0E9-4BA4-AA89-96B335EF345B}" srcId="{8314A14E-617E-4A41-86E5-49474183DEB9}" destId="{1E8042B1-042B-424E-9809-3BE4C9BA7047}" srcOrd="6" destOrd="0" parTransId="{9ABA2D47-DEFE-4353-B880-AFA95A4F1F79}" sibTransId="{EC8DC310-A2C9-4BDD-9BAF-96FE500C1115}"/>
    <dgm:cxn modelId="{EB189673-A202-4AF4-9474-D0DDCFD40593}" type="presOf" srcId="{36D7214F-F02E-4274-88E0-01F0AE80F70D}" destId="{B4756D01-769F-479F-B5E7-3D33555A00B1}" srcOrd="0" destOrd="0" presId="urn:microsoft.com/office/officeart/2016/7/layout/RepeatingBendingProcessNew"/>
    <dgm:cxn modelId="{9DDDEE7B-3784-4F7A-9396-F7BD47AC1E2B}" type="presOf" srcId="{731CE121-53B7-49C9-A1D8-A639371E3437}" destId="{EFF6FF64-D12C-44EC-B476-5AA8611729D5}" srcOrd="1" destOrd="0" presId="urn:microsoft.com/office/officeart/2016/7/layout/RepeatingBendingProcessNew"/>
    <dgm:cxn modelId="{B8300C7C-B88E-4EEE-87E0-6DD5B4F11539}" type="presOf" srcId="{ADF0B360-379B-4DF0-B087-3E6193DE0202}" destId="{EC3EDC47-D576-44DB-949B-68CDC7429EB1}" srcOrd="1" destOrd="0" presId="urn:microsoft.com/office/officeart/2016/7/layout/RepeatingBendingProcessNew"/>
    <dgm:cxn modelId="{277D897D-AEEF-4200-B94C-BE9754BF02EC}" type="presOf" srcId="{A07CA5C3-1993-40E4-9FF8-3A392F3C1BDF}" destId="{30902ED6-3547-4F36-9750-4A8B72C630F4}" srcOrd="0" destOrd="0" presId="urn:microsoft.com/office/officeart/2016/7/layout/RepeatingBendingProcessNew"/>
    <dgm:cxn modelId="{7B9A4A7E-EF71-4500-BF0A-5E255DBC35DE}" type="presOf" srcId="{B002FF63-43B1-42AA-8C24-07E1B09AFC54}" destId="{FAC2B4EC-6C18-4846-B61B-C01FA7CF5C75}" srcOrd="0" destOrd="0" presId="urn:microsoft.com/office/officeart/2016/7/layout/RepeatingBendingProcessNew"/>
    <dgm:cxn modelId="{654B2A87-02D6-4700-9C66-448ED5379FF3}" type="presOf" srcId="{1944AC04-6B45-4B34-9806-7E69A2B16D4A}" destId="{EC717B9E-8B06-49DB-9975-51336F71C3A8}" srcOrd="0" destOrd="0" presId="urn:microsoft.com/office/officeart/2016/7/layout/RepeatingBendingProcessNew"/>
    <dgm:cxn modelId="{F257038A-A48F-49C6-A40A-B955434E1FC9}" type="presOf" srcId="{83260E6A-B09A-40B8-B321-7324FC7FB10B}" destId="{556A16E0-5BA9-4910-A574-2DC8D212163B}" srcOrd="0" destOrd="0" presId="urn:microsoft.com/office/officeart/2016/7/layout/RepeatingBendingProcessNew"/>
    <dgm:cxn modelId="{B0C6608D-531D-4118-8E98-BF763846B0AE}" srcId="{8314A14E-617E-4A41-86E5-49474183DEB9}" destId="{36D7214F-F02E-4274-88E0-01F0AE80F70D}" srcOrd="8" destOrd="0" parTransId="{BC2C82F3-D230-4B16-A245-C572CFDCADE4}" sibTransId="{CF830F73-8D96-473D-AA8A-A5E00ABE3876}"/>
    <dgm:cxn modelId="{E25DAB94-37EE-4AC0-B644-AA344BE0FFF2}" srcId="{8314A14E-617E-4A41-86E5-49474183DEB9}" destId="{A07CA5C3-1993-40E4-9FF8-3A392F3C1BDF}" srcOrd="5" destOrd="0" parTransId="{B39A38EE-2F3B-4317-A8D9-4D95D8B8F708}" sibTransId="{16DAF20C-5EA5-4112-B3CC-AF0AEE6D7E83}"/>
    <dgm:cxn modelId="{08B5CD9F-EA5B-42DD-8C0F-4D9356789D9B}" type="presOf" srcId="{F2100F9B-4FC4-49F5-8DC2-7C5F08342CB5}" destId="{19373492-DE5D-4FA8-B436-75AC9D178F07}" srcOrd="0" destOrd="0" presId="urn:microsoft.com/office/officeart/2016/7/layout/RepeatingBendingProcessNew"/>
    <dgm:cxn modelId="{876659A4-3053-4317-BCD5-69D8CC670D94}" type="presOf" srcId="{1E8042B1-042B-424E-9809-3BE4C9BA7047}" destId="{003A94CA-BFD9-4617-BD94-E490D8D4D524}" srcOrd="0" destOrd="0" presId="urn:microsoft.com/office/officeart/2016/7/layout/RepeatingBendingProcessNew"/>
    <dgm:cxn modelId="{82CF15BC-1F17-4DC8-9AFA-19E1333BCD0E}" srcId="{8314A14E-617E-4A41-86E5-49474183DEB9}" destId="{78A80207-EB95-49FA-AAB1-7A1F54481592}" srcOrd="3" destOrd="0" parTransId="{1FF473EC-5655-4C25-9F74-BD585AE7A62E}" sibTransId="{1944AC04-6B45-4B34-9806-7E69A2B16D4A}"/>
    <dgm:cxn modelId="{016390BF-99E3-42C8-892E-430B3858BC27}" type="presOf" srcId="{731CE121-53B7-49C9-A1D8-A639371E3437}" destId="{DACA644A-2E99-41C7-BE26-83FBECD493C5}" srcOrd="0" destOrd="0" presId="urn:microsoft.com/office/officeart/2016/7/layout/RepeatingBendingProcessNew"/>
    <dgm:cxn modelId="{DD5231C8-4FA1-492E-AE3F-4EF33710546F}" type="presOf" srcId="{996B3F0C-AE5D-4037-956E-0FB95173392F}" destId="{672F76D9-5522-4F3D-B52E-CA13A464AB92}" srcOrd="0" destOrd="0" presId="urn:microsoft.com/office/officeart/2016/7/layout/RepeatingBendingProcessNew"/>
    <dgm:cxn modelId="{2949C8C8-26BF-47B7-86AA-EBD943AAD1EC}" srcId="{8314A14E-617E-4A41-86E5-49474183DEB9}" destId="{7492F532-1393-4804-B8FD-64370C2E28DE}" srcOrd="0" destOrd="0" parTransId="{12E62AC2-456E-4A5E-AAE7-FD56CDD521AA}" sibTransId="{F2100F9B-4FC4-49F5-8DC2-7C5F08342CB5}"/>
    <dgm:cxn modelId="{BB35B3CB-0247-4027-8A2F-95CB6B9CAA03}" type="presOf" srcId="{ADF0B360-379B-4DF0-B087-3E6193DE0202}" destId="{37925DEB-6A9D-4418-9E38-370A26498B78}" srcOrd="0" destOrd="0" presId="urn:microsoft.com/office/officeart/2016/7/layout/RepeatingBendingProcessNew"/>
    <dgm:cxn modelId="{5BCA55D8-77B3-4F41-8D41-7467AA455E1C}" type="presOf" srcId="{EC8DC310-A2C9-4BDD-9BAF-96FE500C1115}" destId="{3212BD8B-CD34-41FE-AD02-F7E526C119DA}" srcOrd="1" destOrd="0" presId="urn:microsoft.com/office/officeart/2016/7/layout/RepeatingBendingProcessNew"/>
    <dgm:cxn modelId="{B46A38E0-6824-46AC-8152-1CFE9FE9C233}" type="presOf" srcId="{78A80207-EB95-49FA-AAB1-7A1F54481592}" destId="{061BCAD3-68BD-4ECF-A327-5ADFC515F0A9}" srcOrd="0" destOrd="0" presId="urn:microsoft.com/office/officeart/2016/7/layout/RepeatingBendingProcessNew"/>
    <dgm:cxn modelId="{D8EECAE6-8658-4C19-9ECC-E941EE6DA472}" type="presOf" srcId="{8314A14E-617E-4A41-86E5-49474183DEB9}" destId="{288E21D6-02FB-4180-8F50-C3B44C5232FD}" srcOrd="0" destOrd="0" presId="urn:microsoft.com/office/officeart/2016/7/layout/RepeatingBendingProcessNew"/>
    <dgm:cxn modelId="{E53354F7-B75E-4ABD-89C4-4935AD78593C}" srcId="{8314A14E-617E-4A41-86E5-49474183DEB9}" destId="{0EEAA06F-058A-4512-B133-8DD9470E3E17}" srcOrd="1" destOrd="0" parTransId="{F2AE3A74-6B7B-487A-8938-3A1B7B79869F}" sibTransId="{83260E6A-B09A-40B8-B321-7324FC7FB10B}"/>
    <dgm:cxn modelId="{961AC7FE-1AA6-4777-BA0A-495F4CA3C55B}" type="presOf" srcId="{EC8DC310-A2C9-4BDD-9BAF-96FE500C1115}" destId="{C4484BDF-BD08-49A8-8929-23896ED67EFB}" srcOrd="0" destOrd="0" presId="urn:microsoft.com/office/officeart/2016/7/layout/RepeatingBendingProcessNew"/>
    <dgm:cxn modelId="{0785362C-2658-4D8D-9DB6-2306C476A19E}" type="presParOf" srcId="{288E21D6-02FB-4180-8F50-C3B44C5232FD}" destId="{6476A4DE-C83D-45C0-8189-2D482DE345D0}" srcOrd="0" destOrd="0" presId="urn:microsoft.com/office/officeart/2016/7/layout/RepeatingBendingProcessNew"/>
    <dgm:cxn modelId="{F9B5F9F4-7DD0-438C-A227-B189D1BEECD5}" type="presParOf" srcId="{288E21D6-02FB-4180-8F50-C3B44C5232FD}" destId="{19373492-DE5D-4FA8-B436-75AC9D178F07}" srcOrd="1" destOrd="0" presId="urn:microsoft.com/office/officeart/2016/7/layout/RepeatingBendingProcessNew"/>
    <dgm:cxn modelId="{1E7F8234-F974-4FEB-933D-49A9F3C68132}" type="presParOf" srcId="{19373492-DE5D-4FA8-B436-75AC9D178F07}" destId="{3402D1B6-AC01-4950-A580-8C03898D0871}" srcOrd="0" destOrd="0" presId="urn:microsoft.com/office/officeart/2016/7/layout/RepeatingBendingProcessNew"/>
    <dgm:cxn modelId="{FB33AC8B-B3CC-46DA-8FA4-25710FC5E06E}" type="presParOf" srcId="{288E21D6-02FB-4180-8F50-C3B44C5232FD}" destId="{AB31E160-2D09-4E7B-8E79-8EEF882C2C81}" srcOrd="2" destOrd="0" presId="urn:microsoft.com/office/officeart/2016/7/layout/RepeatingBendingProcessNew"/>
    <dgm:cxn modelId="{47F5CF2A-A2BB-4BD5-9307-A8916E1C51C8}" type="presParOf" srcId="{288E21D6-02FB-4180-8F50-C3B44C5232FD}" destId="{556A16E0-5BA9-4910-A574-2DC8D212163B}" srcOrd="3" destOrd="0" presId="urn:microsoft.com/office/officeart/2016/7/layout/RepeatingBendingProcessNew"/>
    <dgm:cxn modelId="{F63428B1-184D-4286-85FE-93D2589D22EE}" type="presParOf" srcId="{556A16E0-5BA9-4910-A574-2DC8D212163B}" destId="{B9ED0298-6368-4160-83D8-FF52D337020F}" srcOrd="0" destOrd="0" presId="urn:microsoft.com/office/officeart/2016/7/layout/RepeatingBendingProcessNew"/>
    <dgm:cxn modelId="{3EE1386A-4EC7-4AD6-A82E-A9CB97357398}" type="presParOf" srcId="{288E21D6-02FB-4180-8F50-C3B44C5232FD}" destId="{7126EA82-CF5E-4343-8021-540219CF382A}" srcOrd="4" destOrd="0" presId="urn:microsoft.com/office/officeart/2016/7/layout/RepeatingBendingProcessNew"/>
    <dgm:cxn modelId="{0815EEC8-F5DE-42FF-A70C-BDA80FA0E4AB}" type="presParOf" srcId="{288E21D6-02FB-4180-8F50-C3B44C5232FD}" destId="{37925DEB-6A9D-4418-9E38-370A26498B78}" srcOrd="5" destOrd="0" presId="urn:microsoft.com/office/officeart/2016/7/layout/RepeatingBendingProcessNew"/>
    <dgm:cxn modelId="{EF99A7DA-49F4-4453-B3E6-7B652CEFD1D2}" type="presParOf" srcId="{37925DEB-6A9D-4418-9E38-370A26498B78}" destId="{EC3EDC47-D576-44DB-949B-68CDC7429EB1}" srcOrd="0" destOrd="0" presId="urn:microsoft.com/office/officeart/2016/7/layout/RepeatingBendingProcessNew"/>
    <dgm:cxn modelId="{ACE54845-1A8A-4623-B6D9-E8FC689601AF}" type="presParOf" srcId="{288E21D6-02FB-4180-8F50-C3B44C5232FD}" destId="{061BCAD3-68BD-4ECF-A327-5ADFC515F0A9}" srcOrd="6" destOrd="0" presId="urn:microsoft.com/office/officeart/2016/7/layout/RepeatingBendingProcessNew"/>
    <dgm:cxn modelId="{B9B23B9C-9DD2-4024-967C-F47F6F58E77F}" type="presParOf" srcId="{288E21D6-02FB-4180-8F50-C3B44C5232FD}" destId="{EC717B9E-8B06-49DB-9975-51336F71C3A8}" srcOrd="7" destOrd="0" presId="urn:microsoft.com/office/officeart/2016/7/layout/RepeatingBendingProcessNew"/>
    <dgm:cxn modelId="{38991B1B-E6F3-421E-8F4A-532B5C197911}" type="presParOf" srcId="{EC717B9E-8B06-49DB-9975-51336F71C3A8}" destId="{2862E21F-618F-4BA4-8F1E-71E5E0059697}" srcOrd="0" destOrd="0" presId="urn:microsoft.com/office/officeart/2016/7/layout/RepeatingBendingProcessNew"/>
    <dgm:cxn modelId="{5D5E6F1F-978D-4E81-BCF4-BF6DC2844D31}" type="presParOf" srcId="{288E21D6-02FB-4180-8F50-C3B44C5232FD}" destId="{FAC2B4EC-6C18-4846-B61B-C01FA7CF5C75}" srcOrd="8" destOrd="0" presId="urn:microsoft.com/office/officeart/2016/7/layout/RepeatingBendingProcessNew"/>
    <dgm:cxn modelId="{F2DC446B-38CE-4235-8CC3-C2D20BF54B2D}" type="presParOf" srcId="{288E21D6-02FB-4180-8F50-C3B44C5232FD}" destId="{DACA644A-2E99-41C7-BE26-83FBECD493C5}" srcOrd="9" destOrd="0" presId="urn:microsoft.com/office/officeart/2016/7/layout/RepeatingBendingProcessNew"/>
    <dgm:cxn modelId="{8579751B-C17B-4FD1-AD45-AA951A809A68}" type="presParOf" srcId="{DACA644A-2E99-41C7-BE26-83FBECD493C5}" destId="{EFF6FF64-D12C-44EC-B476-5AA8611729D5}" srcOrd="0" destOrd="0" presId="urn:microsoft.com/office/officeart/2016/7/layout/RepeatingBendingProcessNew"/>
    <dgm:cxn modelId="{2F83B725-C058-4F8D-8268-133D057154A6}" type="presParOf" srcId="{288E21D6-02FB-4180-8F50-C3B44C5232FD}" destId="{30902ED6-3547-4F36-9750-4A8B72C630F4}" srcOrd="10" destOrd="0" presId="urn:microsoft.com/office/officeart/2016/7/layout/RepeatingBendingProcessNew"/>
    <dgm:cxn modelId="{D6532E09-5E1E-45DD-8026-6B2FDF67074E}" type="presParOf" srcId="{288E21D6-02FB-4180-8F50-C3B44C5232FD}" destId="{0B2B2F73-C6A1-40C9-BC7B-08F447DAB00A}" srcOrd="11" destOrd="0" presId="urn:microsoft.com/office/officeart/2016/7/layout/RepeatingBendingProcessNew"/>
    <dgm:cxn modelId="{F61757C7-106A-4AAC-BFE0-80F03B35433B}" type="presParOf" srcId="{0B2B2F73-C6A1-40C9-BC7B-08F447DAB00A}" destId="{8A3E66A1-6523-49AA-B66A-F973848F7442}" srcOrd="0" destOrd="0" presId="urn:microsoft.com/office/officeart/2016/7/layout/RepeatingBendingProcessNew"/>
    <dgm:cxn modelId="{7E9B384C-FFC5-4E0D-9108-671535DA7275}" type="presParOf" srcId="{288E21D6-02FB-4180-8F50-C3B44C5232FD}" destId="{003A94CA-BFD9-4617-BD94-E490D8D4D524}" srcOrd="12" destOrd="0" presId="urn:microsoft.com/office/officeart/2016/7/layout/RepeatingBendingProcessNew"/>
    <dgm:cxn modelId="{48C51969-0B17-449B-8DF6-B3BED85C77C9}" type="presParOf" srcId="{288E21D6-02FB-4180-8F50-C3B44C5232FD}" destId="{C4484BDF-BD08-49A8-8929-23896ED67EFB}" srcOrd="13" destOrd="0" presId="urn:microsoft.com/office/officeart/2016/7/layout/RepeatingBendingProcessNew"/>
    <dgm:cxn modelId="{25F9A757-0F56-47ED-B147-764B49F290CF}" type="presParOf" srcId="{C4484BDF-BD08-49A8-8929-23896ED67EFB}" destId="{3212BD8B-CD34-41FE-AD02-F7E526C119DA}" srcOrd="0" destOrd="0" presId="urn:microsoft.com/office/officeart/2016/7/layout/RepeatingBendingProcessNew"/>
    <dgm:cxn modelId="{F9A47819-DA54-4FCB-90FD-9A194B3CEAFD}" type="presParOf" srcId="{288E21D6-02FB-4180-8F50-C3B44C5232FD}" destId="{672F76D9-5522-4F3D-B52E-CA13A464AB92}" srcOrd="14" destOrd="0" presId="urn:microsoft.com/office/officeart/2016/7/layout/RepeatingBendingProcessNew"/>
    <dgm:cxn modelId="{D20B0AFD-E058-4491-ACF4-B78E4DD37036}" type="presParOf" srcId="{288E21D6-02FB-4180-8F50-C3B44C5232FD}" destId="{BD9EAB7B-6618-453A-A32B-F336893AFDEB}" srcOrd="15" destOrd="0" presId="urn:microsoft.com/office/officeart/2016/7/layout/RepeatingBendingProcessNew"/>
    <dgm:cxn modelId="{63F277BF-38D4-4194-B54E-2075CCC058E7}" type="presParOf" srcId="{BD9EAB7B-6618-453A-A32B-F336893AFDEB}" destId="{4F49E571-D6A5-49A1-8E7C-2754A33D83ED}" srcOrd="0" destOrd="0" presId="urn:microsoft.com/office/officeart/2016/7/layout/RepeatingBendingProcessNew"/>
    <dgm:cxn modelId="{5354CF7C-5CF3-45EE-BB20-E4F451E539DF}" type="presParOf" srcId="{288E21D6-02FB-4180-8F50-C3B44C5232FD}" destId="{B4756D01-769F-479F-B5E7-3D33555A00B1}" srcOrd="1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AABFB-63FA-4089-8C11-2625DB0E223E}">
      <dsp:nvSpPr>
        <dsp:cNvPr id="0" name=""/>
        <dsp:cNvSpPr/>
      </dsp:nvSpPr>
      <dsp:spPr>
        <a:xfrm>
          <a:off x="0" y="932320"/>
          <a:ext cx="11415250" cy="152020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The Canadian Path is the way Scouting is done in Canada. Through this program, Scouts pave their own path to outdoor adventure and fun by setting their own goals, creating organized plans to achieve these goals, and collectively reflecting on their experiences and personal development. Youth leadership is one of the many ways that the Scouts Canada program helps youth develop into critical thinkers and team players, better prepared for success in the world. Among the programs that allow youth to build on their leadership skills include the Youth Spokesperson Program and the Youth Leadership in Training Program. </a:t>
          </a:r>
        </a:p>
      </dsp:txBody>
      <dsp:txXfrm>
        <a:off x="0" y="932320"/>
        <a:ext cx="11415250" cy="1520204"/>
      </dsp:txXfrm>
    </dsp:sp>
    <dsp:sp modelId="{4776B83F-DF84-419F-AE03-7DA6701BC194}">
      <dsp:nvSpPr>
        <dsp:cNvPr id="0" name=""/>
        <dsp:cNvSpPr/>
      </dsp:nvSpPr>
      <dsp:spPr>
        <a:xfrm rot="10800000">
          <a:off x="0" y="5"/>
          <a:ext cx="11415250" cy="941250"/>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THE CANADIAN PATH – YOUTH LED</a:t>
          </a:r>
          <a:endParaRPr lang="en-US" sz="1600" kern="1200"/>
        </a:p>
      </dsp:txBody>
      <dsp:txXfrm rot="10800000">
        <a:off x="0" y="5"/>
        <a:ext cx="11415250" cy="611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370D5-BABD-4473-8345-B0DAD8F936CF}">
      <dsp:nvSpPr>
        <dsp:cNvPr id="0" name=""/>
        <dsp:cNvSpPr/>
      </dsp:nvSpPr>
      <dsp:spPr>
        <a:xfrm>
          <a:off x="222" y="719608"/>
          <a:ext cx="2685214" cy="3222257"/>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239" tIns="0" rIns="265239" bIns="330200" numCol="1" spcCol="1270" anchor="t" anchorCtr="0">
          <a:noAutofit/>
        </a:bodyPr>
        <a:lstStyle/>
        <a:p>
          <a:pPr marL="0" lvl="0" indent="0" algn="l" defTabSz="844550">
            <a:lnSpc>
              <a:spcPct val="90000"/>
            </a:lnSpc>
            <a:spcBef>
              <a:spcPct val="0"/>
            </a:spcBef>
            <a:spcAft>
              <a:spcPct val="35000"/>
            </a:spcAft>
            <a:buNone/>
          </a:pPr>
          <a:r>
            <a:rPr lang="en-US" sz="1900" kern="1200" dirty="0"/>
            <a:t>As much as possible, Scouting is a parent and child activity. Parents are expected to be involved.</a:t>
          </a:r>
        </a:p>
      </dsp:txBody>
      <dsp:txXfrm>
        <a:off x="222" y="2008511"/>
        <a:ext cx="2685214" cy="1933354"/>
      </dsp:txXfrm>
    </dsp:sp>
    <dsp:sp modelId="{697C6E67-946C-49C9-BD3D-FF938979ECC4}">
      <dsp:nvSpPr>
        <dsp:cNvPr id="0" name=""/>
        <dsp:cNvSpPr/>
      </dsp:nvSpPr>
      <dsp:spPr>
        <a:xfrm>
          <a:off x="222" y="719608"/>
          <a:ext cx="2685214" cy="1288902"/>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65239" tIns="165100" rIns="265239"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222" y="719608"/>
        <a:ext cx="2685214" cy="1288902"/>
      </dsp:txXfrm>
    </dsp:sp>
    <dsp:sp modelId="{B287EEB0-1C4E-45E5-B2C5-F07A842AD010}">
      <dsp:nvSpPr>
        <dsp:cNvPr id="0" name=""/>
        <dsp:cNvSpPr/>
      </dsp:nvSpPr>
      <dsp:spPr>
        <a:xfrm>
          <a:off x="2900253" y="719608"/>
          <a:ext cx="2685214" cy="3222257"/>
        </a:xfrm>
        <a:prstGeom prst="rect">
          <a:avLst/>
        </a:prstGeom>
        <a:solidFill>
          <a:schemeClr val="accent5">
            <a:hueOff val="-4050717"/>
            <a:satOff val="-275"/>
            <a:lumOff val="654"/>
            <a:alphaOff val="0"/>
          </a:schemeClr>
        </a:solidFill>
        <a:ln w="19050" cap="flat" cmpd="sng" algn="ctr">
          <a:solidFill>
            <a:schemeClr val="accent5">
              <a:hueOff val="-4050717"/>
              <a:satOff val="-275"/>
              <a:lumOff val="6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239" tIns="0" rIns="265239" bIns="330200" numCol="1" spcCol="1270" anchor="t" anchorCtr="0">
          <a:noAutofit/>
        </a:bodyPr>
        <a:lstStyle/>
        <a:p>
          <a:pPr marL="0" lvl="0" indent="0" algn="l" defTabSz="844550">
            <a:lnSpc>
              <a:spcPct val="90000"/>
            </a:lnSpc>
            <a:spcBef>
              <a:spcPct val="0"/>
            </a:spcBef>
            <a:spcAft>
              <a:spcPct val="35000"/>
            </a:spcAft>
            <a:buNone/>
          </a:pPr>
          <a:r>
            <a:rPr lang="en-US" sz="1900" kern="1200"/>
            <a:t>The easiest and most fun way is to be a section leader – such as a Beaver, Cub or Scout leader.</a:t>
          </a:r>
        </a:p>
      </dsp:txBody>
      <dsp:txXfrm>
        <a:off x="2900253" y="2008511"/>
        <a:ext cx="2685214" cy="1933354"/>
      </dsp:txXfrm>
    </dsp:sp>
    <dsp:sp modelId="{A0948486-97BD-4B87-B385-28312201C2E5}">
      <dsp:nvSpPr>
        <dsp:cNvPr id="0" name=""/>
        <dsp:cNvSpPr/>
      </dsp:nvSpPr>
      <dsp:spPr>
        <a:xfrm>
          <a:off x="2900253" y="719608"/>
          <a:ext cx="2685214" cy="1288902"/>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65239" tIns="165100" rIns="265239"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2900253" y="719608"/>
        <a:ext cx="2685214" cy="1288902"/>
      </dsp:txXfrm>
    </dsp:sp>
    <dsp:sp modelId="{F4C75DD8-FE69-4775-A27A-BABC4E7D47D7}">
      <dsp:nvSpPr>
        <dsp:cNvPr id="0" name=""/>
        <dsp:cNvSpPr/>
      </dsp:nvSpPr>
      <dsp:spPr>
        <a:xfrm>
          <a:off x="5800285" y="719608"/>
          <a:ext cx="2685214" cy="3222257"/>
        </a:xfrm>
        <a:prstGeom prst="rect">
          <a:avLst/>
        </a:prstGeom>
        <a:solidFill>
          <a:schemeClr val="accent5">
            <a:hueOff val="-8101434"/>
            <a:satOff val="-551"/>
            <a:lumOff val="1307"/>
            <a:alphaOff val="0"/>
          </a:schemeClr>
        </a:solidFill>
        <a:ln w="19050" cap="flat" cmpd="sng" algn="ctr">
          <a:solidFill>
            <a:schemeClr val="accent5">
              <a:hueOff val="-8101434"/>
              <a:satOff val="-551"/>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239" tIns="0" rIns="265239" bIns="330200" numCol="1" spcCol="1270" anchor="t" anchorCtr="0">
          <a:noAutofit/>
        </a:bodyPr>
        <a:lstStyle/>
        <a:p>
          <a:pPr marL="0" lvl="0" indent="0" algn="l" defTabSz="844550">
            <a:lnSpc>
              <a:spcPct val="90000"/>
            </a:lnSpc>
            <a:spcBef>
              <a:spcPct val="0"/>
            </a:spcBef>
            <a:spcAft>
              <a:spcPct val="35000"/>
            </a:spcAft>
            <a:buNone/>
          </a:pPr>
          <a:r>
            <a:rPr lang="en-US" sz="1900" kern="1200"/>
            <a:t>You can also be involved on the fundraising committee or the Group Committee</a:t>
          </a:r>
        </a:p>
      </dsp:txBody>
      <dsp:txXfrm>
        <a:off x="5800285" y="2008511"/>
        <a:ext cx="2685214" cy="1933354"/>
      </dsp:txXfrm>
    </dsp:sp>
    <dsp:sp modelId="{98BBC5BC-43AB-4864-99EB-051B491C5126}">
      <dsp:nvSpPr>
        <dsp:cNvPr id="0" name=""/>
        <dsp:cNvSpPr/>
      </dsp:nvSpPr>
      <dsp:spPr>
        <a:xfrm>
          <a:off x="5800285" y="719608"/>
          <a:ext cx="2685214" cy="1288902"/>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65239" tIns="165100" rIns="265239"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5800285" y="719608"/>
        <a:ext cx="2685214" cy="1288902"/>
      </dsp:txXfrm>
    </dsp:sp>
    <dsp:sp modelId="{9A751AF1-12AB-4814-BBAC-204A38F58B48}">
      <dsp:nvSpPr>
        <dsp:cNvPr id="0" name=""/>
        <dsp:cNvSpPr/>
      </dsp:nvSpPr>
      <dsp:spPr>
        <a:xfrm>
          <a:off x="8700316" y="719608"/>
          <a:ext cx="2685214" cy="3222257"/>
        </a:xfrm>
        <a:prstGeom prst="rect">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239" tIns="0" rIns="265239" bIns="330200" numCol="1" spcCol="1270" anchor="t" anchorCtr="0">
          <a:noAutofit/>
        </a:bodyPr>
        <a:lstStyle/>
        <a:p>
          <a:pPr marL="0" lvl="0" indent="0" algn="l" defTabSz="844550">
            <a:lnSpc>
              <a:spcPct val="90000"/>
            </a:lnSpc>
            <a:spcBef>
              <a:spcPct val="0"/>
            </a:spcBef>
            <a:spcAft>
              <a:spcPct val="35000"/>
            </a:spcAft>
            <a:buNone/>
          </a:pPr>
          <a:r>
            <a:rPr lang="en-US" sz="1900" kern="1200"/>
            <a:t>Perhaps you’d like to plan a special event – ideally a group should have one of every month.</a:t>
          </a:r>
        </a:p>
      </dsp:txBody>
      <dsp:txXfrm>
        <a:off x="8700316" y="2008511"/>
        <a:ext cx="2685214" cy="1933354"/>
      </dsp:txXfrm>
    </dsp:sp>
    <dsp:sp modelId="{80122A33-A0CA-4CD0-AD79-523BB099DD95}">
      <dsp:nvSpPr>
        <dsp:cNvPr id="0" name=""/>
        <dsp:cNvSpPr/>
      </dsp:nvSpPr>
      <dsp:spPr>
        <a:xfrm>
          <a:off x="8700316" y="719608"/>
          <a:ext cx="2685214" cy="1288902"/>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65239" tIns="165100" rIns="265239" bIns="165100" numCol="1" spcCol="1270" anchor="ctr" anchorCtr="0">
          <a:noAutofit/>
        </a:bodyPr>
        <a:lstStyle/>
        <a:p>
          <a:pPr marL="0" lvl="0" indent="0" algn="l" defTabSz="2933700">
            <a:lnSpc>
              <a:spcPct val="90000"/>
            </a:lnSpc>
            <a:spcBef>
              <a:spcPct val="0"/>
            </a:spcBef>
            <a:spcAft>
              <a:spcPct val="35000"/>
            </a:spcAft>
            <a:buNone/>
          </a:pPr>
          <a:r>
            <a:rPr lang="en-US" sz="6600" kern="1200"/>
            <a:t>04</a:t>
          </a:r>
        </a:p>
      </dsp:txBody>
      <dsp:txXfrm>
        <a:off x="8700316" y="719608"/>
        <a:ext cx="2685214" cy="12889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73492-DE5D-4FA8-B436-75AC9D178F07}">
      <dsp:nvSpPr>
        <dsp:cNvPr id="0" name=""/>
        <dsp:cNvSpPr/>
      </dsp:nvSpPr>
      <dsp:spPr>
        <a:xfrm>
          <a:off x="2024460" y="501087"/>
          <a:ext cx="388603" cy="91440"/>
        </a:xfrm>
        <a:custGeom>
          <a:avLst/>
          <a:gdLst/>
          <a:ahLst/>
          <a:cxnLst/>
          <a:rect l="0" t="0" r="0" b="0"/>
          <a:pathLst>
            <a:path>
              <a:moveTo>
                <a:pt x="0" y="45720"/>
              </a:moveTo>
              <a:lnTo>
                <a:pt x="388603"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08281" y="544711"/>
        <a:ext cx="20960" cy="4192"/>
      </dsp:txXfrm>
    </dsp:sp>
    <dsp:sp modelId="{6476A4DE-C83D-45C0-8189-2D482DE345D0}">
      <dsp:nvSpPr>
        <dsp:cNvPr id="0" name=""/>
        <dsp:cNvSpPr/>
      </dsp:nvSpPr>
      <dsp:spPr>
        <a:xfrm>
          <a:off x="203635" y="20"/>
          <a:ext cx="1822624" cy="109357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9310" tIns="93747" rIns="89310" bIns="93747" numCol="1" spcCol="1270" anchor="ctr" anchorCtr="0">
          <a:noAutofit/>
        </a:bodyPr>
        <a:lstStyle/>
        <a:p>
          <a:pPr marL="0" lvl="0" indent="0" algn="ctr" defTabSz="533400">
            <a:lnSpc>
              <a:spcPct val="90000"/>
            </a:lnSpc>
            <a:spcBef>
              <a:spcPct val="0"/>
            </a:spcBef>
            <a:spcAft>
              <a:spcPct val="35000"/>
            </a:spcAft>
            <a:buNone/>
          </a:pPr>
          <a:r>
            <a:rPr lang="en-US" sz="1200" b="1" kern="1200"/>
            <a:t>Community</a:t>
          </a:r>
          <a:r>
            <a:rPr lang="en-US" sz="1200" kern="1200"/>
            <a:t> – find a community of like-minded people.</a:t>
          </a:r>
        </a:p>
      </dsp:txBody>
      <dsp:txXfrm>
        <a:off x="203635" y="20"/>
        <a:ext cx="1822624" cy="1093574"/>
      </dsp:txXfrm>
    </dsp:sp>
    <dsp:sp modelId="{556A16E0-5BA9-4910-A574-2DC8D212163B}">
      <dsp:nvSpPr>
        <dsp:cNvPr id="0" name=""/>
        <dsp:cNvSpPr/>
      </dsp:nvSpPr>
      <dsp:spPr>
        <a:xfrm>
          <a:off x="4266288" y="501087"/>
          <a:ext cx="388603" cy="91440"/>
        </a:xfrm>
        <a:custGeom>
          <a:avLst/>
          <a:gdLst/>
          <a:ahLst/>
          <a:cxnLst/>
          <a:rect l="0" t="0" r="0" b="0"/>
          <a:pathLst>
            <a:path>
              <a:moveTo>
                <a:pt x="0" y="45720"/>
              </a:moveTo>
              <a:lnTo>
                <a:pt x="388603"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50109" y="544711"/>
        <a:ext cx="20960" cy="4192"/>
      </dsp:txXfrm>
    </dsp:sp>
    <dsp:sp modelId="{AB31E160-2D09-4E7B-8E79-8EEF882C2C81}">
      <dsp:nvSpPr>
        <dsp:cNvPr id="0" name=""/>
        <dsp:cNvSpPr/>
      </dsp:nvSpPr>
      <dsp:spPr>
        <a:xfrm>
          <a:off x="2445463" y="20"/>
          <a:ext cx="1822624" cy="109357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9310" tIns="93747" rIns="89310" bIns="93747" numCol="1" spcCol="1270" anchor="ctr" anchorCtr="0">
          <a:noAutofit/>
        </a:bodyPr>
        <a:lstStyle/>
        <a:p>
          <a:pPr marL="0" lvl="0" indent="0" algn="ctr" defTabSz="533400">
            <a:lnSpc>
              <a:spcPct val="90000"/>
            </a:lnSpc>
            <a:spcBef>
              <a:spcPct val="0"/>
            </a:spcBef>
            <a:spcAft>
              <a:spcPct val="35000"/>
            </a:spcAft>
            <a:buNone/>
          </a:pPr>
          <a:r>
            <a:rPr lang="en-US" sz="1200" b="1" kern="1200"/>
            <a:t>Confidence</a:t>
          </a:r>
          <a:r>
            <a:rPr lang="en-US" sz="1200" kern="1200"/>
            <a:t> – gain more confidence in your skills and self while building a world of resilient young Canadians.</a:t>
          </a:r>
        </a:p>
      </dsp:txBody>
      <dsp:txXfrm>
        <a:off x="2445463" y="20"/>
        <a:ext cx="1822624" cy="1093574"/>
      </dsp:txXfrm>
    </dsp:sp>
    <dsp:sp modelId="{37925DEB-6A9D-4418-9E38-370A26498B78}">
      <dsp:nvSpPr>
        <dsp:cNvPr id="0" name=""/>
        <dsp:cNvSpPr/>
      </dsp:nvSpPr>
      <dsp:spPr>
        <a:xfrm>
          <a:off x="1114947" y="1091795"/>
          <a:ext cx="4483656" cy="388603"/>
        </a:xfrm>
        <a:custGeom>
          <a:avLst/>
          <a:gdLst/>
          <a:ahLst/>
          <a:cxnLst/>
          <a:rect l="0" t="0" r="0" b="0"/>
          <a:pathLst>
            <a:path>
              <a:moveTo>
                <a:pt x="4483656" y="0"/>
              </a:moveTo>
              <a:lnTo>
                <a:pt x="4483656" y="211401"/>
              </a:lnTo>
              <a:lnTo>
                <a:pt x="0" y="211401"/>
              </a:lnTo>
              <a:lnTo>
                <a:pt x="0" y="388603"/>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44195" y="1284000"/>
        <a:ext cx="225160" cy="4192"/>
      </dsp:txXfrm>
    </dsp:sp>
    <dsp:sp modelId="{7126EA82-CF5E-4343-8021-540219CF382A}">
      <dsp:nvSpPr>
        <dsp:cNvPr id="0" name=""/>
        <dsp:cNvSpPr/>
      </dsp:nvSpPr>
      <dsp:spPr>
        <a:xfrm>
          <a:off x="4687291" y="20"/>
          <a:ext cx="1822624" cy="10935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9310" tIns="93747" rIns="89310" bIns="93747" numCol="1" spcCol="1270" anchor="ctr" anchorCtr="0">
          <a:noAutofit/>
        </a:bodyPr>
        <a:lstStyle/>
        <a:p>
          <a:pPr marL="0" lvl="0" indent="0" algn="ctr" defTabSz="533400">
            <a:lnSpc>
              <a:spcPct val="90000"/>
            </a:lnSpc>
            <a:spcBef>
              <a:spcPct val="0"/>
            </a:spcBef>
            <a:spcAft>
              <a:spcPct val="35000"/>
            </a:spcAft>
            <a:buNone/>
          </a:pPr>
          <a:r>
            <a:rPr lang="en-US" sz="1200" b="1" kern="1200"/>
            <a:t>Experience</a:t>
          </a:r>
          <a:r>
            <a:rPr lang="en-US" sz="1200" kern="1200"/>
            <a:t> – make a difference while building your own experience.</a:t>
          </a:r>
        </a:p>
      </dsp:txBody>
      <dsp:txXfrm>
        <a:off x="4687291" y="20"/>
        <a:ext cx="1822624" cy="1093574"/>
      </dsp:txXfrm>
    </dsp:sp>
    <dsp:sp modelId="{EC717B9E-8B06-49DB-9975-51336F71C3A8}">
      <dsp:nvSpPr>
        <dsp:cNvPr id="0" name=""/>
        <dsp:cNvSpPr/>
      </dsp:nvSpPr>
      <dsp:spPr>
        <a:xfrm>
          <a:off x="2024460" y="2013866"/>
          <a:ext cx="388603" cy="91440"/>
        </a:xfrm>
        <a:custGeom>
          <a:avLst/>
          <a:gdLst/>
          <a:ahLst/>
          <a:cxnLst/>
          <a:rect l="0" t="0" r="0" b="0"/>
          <a:pathLst>
            <a:path>
              <a:moveTo>
                <a:pt x="0" y="45720"/>
              </a:moveTo>
              <a:lnTo>
                <a:pt x="388603"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08281" y="2057489"/>
        <a:ext cx="20960" cy="4192"/>
      </dsp:txXfrm>
    </dsp:sp>
    <dsp:sp modelId="{061BCAD3-68BD-4ECF-A327-5ADFC515F0A9}">
      <dsp:nvSpPr>
        <dsp:cNvPr id="0" name=""/>
        <dsp:cNvSpPr/>
      </dsp:nvSpPr>
      <dsp:spPr>
        <a:xfrm>
          <a:off x="203635" y="1512798"/>
          <a:ext cx="1822624" cy="109357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9310" tIns="93747" rIns="89310" bIns="93747" numCol="1" spcCol="1270" anchor="ctr" anchorCtr="0">
          <a:noAutofit/>
        </a:bodyPr>
        <a:lstStyle/>
        <a:p>
          <a:pPr marL="0" lvl="0" indent="0" algn="ctr" defTabSz="533400">
            <a:lnSpc>
              <a:spcPct val="90000"/>
            </a:lnSpc>
            <a:spcBef>
              <a:spcPct val="0"/>
            </a:spcBef>
            <a:spcAft>
              <a:spcPct val="35000"/>
            </a:spcAft>
            <a:buNone/>
          </a:pPr>
          <a:r>
            <a:rPr lang="en-US" sz="1200" b="1" kern="1200"/>
            <a:t>Family</a:t>
          </a:r>
          <a:r>
            <a:rPr lang="en-US" sz="1200" kern="1200"/>
            <a:t> – become part of our big family.</a:t>
          </a:r>
        </a:p>
      </dsp:txBody>
      <dsp:txXfrm>
        <a:off x="203635" y="1512798"/>
        <a:ext cx="1822624" cy="1093574"/>
      </dsp:txXfrm>
    </dsp:sp>
    <dsp:sp modelId="{DACA644A-2E99-41C7-BE26-83FBECD493C5}">
      <dsp:nvSpPr>
        <dsp:cNvPr id="0" name=""/>
        <dsp:cNvSpPr/>
      </dsp:nvSpPr>
      <dsp:spPr>
        <a:xfrm>
          <a:off x="4266288" y="2013866"/>
          <a:ext cx="388603" cy="91440"/>
        </a:xfrm>
        <a:custGeom>
          <a:avLst/>
          <a:gdLst/>
          <a:ahLst/>
          <a:cxnLst/>
          <a:rect l="0" t="0" r="0" b="0"/>
          <a:pathLst>
            <a:path>
              <a:moveTo>
                <a:pt x="0" y="45720"/>
              </a:moveTo>
              <a:lnTo>
                <a:pt x="388603"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50109" y="2057489"/>
        <a:ext cx="20960" cy="4192"/>
      </dsp:txXfrm>
    </dsp:sp>
    <dsp:sp modelId="{FAC2B4EC-6C18-4846-B61B-C01FA7CF5C75}">
      <dsp:nvSpPr>
        <dsp:cNvPr id="0" name=""/>
        <dsp:cNvSpPr/>
      </dsp:nvSpPr>
      <dsp:spPr>
        <a:xfrm>
          <a:off x="2445463" y="1512798"/>
          <a:ext cx="1822624" cy="109357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9310" tIns="93747" rIns="89310" bIns="93747" numCol="1" spcCol="1270" anchor="ctr" anchorCtr="0">
          <a:noAutofit/>
        </a:bodyPr>
        <a:lstStyle/>
        <a:p>
          <a:pPr marL="0" lvl="0" indent="0" algn="ctr" defTabSz="533400">
            <a:lnSpc>
              <a:spcPct val="90000"/>
            </a:lnSpc>
            <a:spcBef>
              <a:spcPct val="0"/>
            </a:spcBef>
            <a:spcAft>
              <a:spcPct val="35000"/>
            </a:spcAft>
            <a:buNone/>
          </a:pPr>
          <a:r>
            <a:rPr lang="en-US" sz="1200" b="1" kern="1200"/>
            <a:t>Fun</a:t>
          </a:r>
          <a:r>
            <a:rPr lang="en-US" sz="1200" kern="1200"/>
            <a:t> – let your inner child play.</a:t>
          </a:r>
        </a:p>
      </dsp:txBody>
      <dsp:txXfrm>
        <a:off x="2445463" y="1512798"/>
        <a:ext cx="1822624" cy="1093574"/>
      </dsp:txXfrm>
    </dsp:sp>
    <dsp:sp modelId="{0B2B2F73-C6A1-40C9-BC7B-08F447DAB00A}">
      <dsp:nvSpPr>
        <dsp:cNvPr id="0" name=""/>
        <dsp:cNvSpPr/>
      </dsp:nvSpPr>
      <dsp:spPr>
        <a:xfrm>
          <a:off x="1114947" y="2604573"/>
          <a:ext cx="4483656" cy="388603"/>
        </a:xfrm>
        <a:custGeom>
          <a:avLst/>
          <a:gdLst/>
          <a:ahLst/>
          <a:cxnLst/>
          <a:rect l="0" t="0" r="0" b="0"/>
          <a:pathLst>
            <a:path>
              <a:moveTo>
                <a:pt x="4483656" y="0"/>
              </a:moveTo>
              <a:lnTo>
                <a:pt x="4483656" y="211401"/>
              </a:lnTo>
              <a:lnTo>
                <a:pt x="0" y="211401"/>
              </a:lnTo>
              <a:lnTo>
                <a:pt x="0" y="388603"/>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44195" y="2796779"/>
        <a:ext cx="225160" cy="4192"/>
      </dsp:txXfrm>
    </dsp:sp>
    <dsp:sp modelId="{30902ED6-3547-4F36-9750-4A8B72C630F4}">
      <dsp:nvSpPr>
        <dsp:cNvPr id="0" name=""/>
        <dsp:cNvSpPr/>
      </dsp:nvSpPr>
      <dsp:spPr>
        <a:xfrm>
          <a:off x="4687291" y="1512798"/>
          <a:ext cx="1822624" cy="109357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9310" tIns="93747" rIns="89310" bIns="93747" numCol="1" spcCol="1270" anchor="ctr" anchorCtr="0">
          <a:noAutofit/>
        </a:bodyPr>
        <a:lstStyle/>
        <a:p>
          <a:pPr marL="0" lvl="0" indent="0" algn="ctr" defTabSz="533400">
            <a:lnSpc>
              <a:spcPct val="90000"/>
            </a:lnSpc>
            <a:spcBef>
              <a:spcPct val="0"/>
            </a:spcBef>
            <a:spcAft>
              <a:spcPct val="35000"/>
            </a:spcAft>
            <a:buNone/>
          </a:pPr>
          <a:r>
            <a:rPr lang="en-US" sz="1200" b="1" kern="1200"/>
            <a:t>Health</a:t>
          </a:r>
          <a:r>
            <a:rPr lang="en-US" sz="1200" kern="1200"/>
            <a:t> – develop a new positive outlook with us.</a:t>
          </a:r>
        </a:p>
      </dsp:txBody>
      <dsp:txXfrm>
        <a:off x="4687291" y="1512798"/>
        <a:ext cx="1822624" cy="1093574"/>
      </dsp:txXfrm>
    </dsp:sp>
    <dsp:sp modelId="{C4484BDF-BD08-49A8-8929-23896ED67EFB}">
      <dsp:nvSpPr>
        <dsp:cNvPr id="0" name=""/>
        <dsp:cNvSpPr/>
      </dsp:nvSpPr>
      <dsp:spPr>
        <a:xfrm>
          <a:off x="2024460" y="3526644"/>
          <a:ext cx="388603" cy="91440"/>
        </a:xfrm>
        <a:custGeom>
          <a:avLst/>
          <a:gdLst/>
          <a:ahLst/>
          <a:cxnLst/>
          <a:rect l="0" t="0" r="0" b="0"/>
          <a:pathLst>
            <a:path>
              <a:moveTo>
                <a:pt x="0" y="45720"/>
              </a:moveTo>
              <a:lnTo>
                <a:pt x="388603"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08281" y="3570268"/>
        <a:ext cx="20960" cy="4192"/>
      </dsp:txXfrm>
    </dsp:sp>
    <dsp:sp modelId="{003A94CA-BFD9-4617-BD94-E490D8D4D524}">
      <dsp:nvSpPr>
        <dsp:cNvPr id="0" name=""/>
        <dsp:cNvSpPr/>
      </dsp:nvSpPr>
      <dsp:spPr>
        <a:xfrm>
          <a:off x="203635" y="3025576"/>
          <a:ext cx="1822624" cy="109357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9310" tIns="93747" rIns="89310" bIns="93747" numCol="1" spcCol="1270" anchor="ctr" anchorCtr="0">
          <a:noAutofit/>
        </a:bodyPr>
        <a:lstStyle/>
        <a:p>
          <a:pPr marL="0" lvl="0" indent="0" algn="ctr" defTabSz="533400">
            <a:lnSpc>
              <a:spcPct val="90000"/>
            </a:lnSpc>
            <a:spcBef>
              <a:spcPct val="0"/>
            </a:spcBef>
            <a:spcAft>
              <a:spcPct val="35000"/>
            </a:spcAft>
            <a:buNone/>
          </a:pPr>
          <a:r>
            <a:rPr lang="en-US" sz="1200" b="1" kern="1200"/>
            <a:t>Inspiration</a:t>
          </a:r>
          <a:r>
            <a:rPr lang="en-US" sz="1200" kern="1200"/>
            <a:t> – help shape Canada’s next generation of youth.</a:t>
          </a:r>
        </a:p>
      </dsp:txBody>
      <dsp:txXfrm>
        <a:off x="203635" y="3025576"/>
        <a:ext cx="1822624" cy="1093574"/>
      </dsp:txXfrm>
    </dsp:sp>
    <dsp:sp modelId="{BD9EAB7B-6618-453A-A32B-F336893AFDEB}">
      <dsp:nvSpPr>
        <dsp:cNvPr id="0" name=""/>
        <dsp:cNvSpPr/>
      </dsp:nvSpPr>
      <dsp:spPr>
        <a:xfrm>
          <a:off x="4266288" y="3526644"/>
          <a:ext cx="388603" cy="91440"/>
        </a:xfrm>
        <a:custGeom>
          <a:avLst/>
          <a:gdLst/>
          <a:ahLst/>
          <a:cxnLst/>
          <a:rect l="0" t="0" r="0" b="0"/>
          <a:pathLst>
            <a:path>
              <a:moveTo>
                <a:pt x="0" y="45720"/>
              </a:moveTo>
              <a:lnTo>
                <a:pt x="388603"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50109" y="3570268"/>
        <a:ext cx="20960" cy="4192"/>
      </dsp:txXfrm>
    </dsp:sp>
    <dsp:sp modelId="{672F76D9-5522-4F3D-B52E-CA13A464AB92}">
      <dsp:nvSpPr>
        <dsp:cNvPr id="0" name=""/>
        <dsp:cNvSpPr/>
      </dsp:nvSpPr>
      <dsp:spPr>
        <a:xfrm>
          <a:off x="2445463" y="3025576"/>
          <a:ext cx="1822624" cy="10935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9310" tIns="93747" rIns="89310" bIns="93747" numCol="1" spcCol="1270" anchor="ctr" anchorCtr="0">
          <a:noAutofit/>
        </a:bodyPr>
        <a:lstStyle/>
        <a:p>
          <a:pPr marL="0" lvl="0" indent="0" algn="ctr" defTabSz="533400">
            <a:lnSpc>
              <a:spcPct val="90000"/>
            </a:lnSpc>
            <a:spcBef>
              <a:spcPct val="0"/>
            </a:spcBef>
            <a:spcAft>
              <a:spcPct val="35000"/>
            </a:spcAft>
            <a:buNone/>
          </a:pPr>
          <a:r>
            <a:rPr lang="en-US" sz="1200" b="1" kern="1200"/>
            <a:t>Skills</a:t>
          </a:r>
          <a:r>
            <a:rPr lang="en-US" sz="1200" kern="1200"/>
            <a:t> – bring your talents to our team.</a:t>
          </a:r>
        </a:p>
      </dsp:txBody>
      <dsp:txXfrm>
        <a:off x="2445463" y="3025576"/>
        <a:ext cx="1822624" cy="1093574"/>
      </dsp:txXfrm>
    </dsp:sp>
    <dsp:sp modelId="{B4756D01-769F-479F-B5E7-3D33555A00B1}">
      <dsp:nvSpPr>
        <dsp:cNvPr id="0" name=""/>
        <dsp:cNvSpPr/>
      </dsp:nvSpPr>
      <dsp:spPr>
        <a:xfrm>
          <a:off x="4687291" y="3025576"/>
          <a:ext cx="1822624" cy="109357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9310" tIns="93747" rIns="89310" bIns="93747" numCol="1" spcCol="1270" anchor="ctr" anchorCtr="0">
          <a:noAutofit/>
        </a:bodyPr>
        <a:lstStyle/>
        <a:p>
          <a:pPr marL="0" lvl="0" indent="0" algn="ctr" defTabSz="533400">
            <a:lnSpc>
              <a:spcPct val="90000"/>
            </a:lnSpc>
            <a:spcBef>
              <a:spcPct val="0"/>
            </a:spcBef>
            <a:spcAft>
              <a:spcPct val="35000"/>
            </a:spcAft>
            <a:buNone/>
          </a:pPr>
          <a:r>
            <a:rPr lang="en-US" sz="1200" b="1" kern="1200"/>
            <a:t>Say YES </a:t>
          </a:r>
          <a:r>
            <a:rPr lang="en-US" sz="1200" kern="1200"/>
            <a:t>to kids and to yourself!</a:t>
          </a:r>
        </a:p>
      </dsp:txBody>
      <dsp:txXfrm>
        <a:off x="4687291" y="3025576"/>
        <a:ext cx="1822624" cy="10935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116D7-DC3D-D456-CF2A-E3B51FBDC1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5AC66FC-B8DA-277A-0A6F-64F352904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EC715D6-8CA8-0E4A-B979-6161196D6F85}"/>
              </a:ext>
            </a:extLst>
          </p:cNvPr>
          <p:cNvSpPr>
            <a:spLocks noGrp="1"/>
          </p:cNvSpPr>
          <p:nvPr>
            <p:ph type="dt" sz="half" idx="10"/>
          </p:nvPr>
        </p:nvSpPr>
        <p:spPr/>
        <p:txBody>
          <a:bodyPr/>
          <a:lstStyle/>
          <a:p>
            <a:fld id="{F19B0B3C-E410-434B-88F6-24116768C551}" type="datetimeFigureOut">
              <a:rPr lang="en-CA" smtClean="0"/>
              <a:t>2025-06-11</a:t>
            </a:fld>
            <a:endParaRPr lang="en-CA"/>
          </a:p>
        </p:txBody>
      </p:sp>
      <p:sp>
        <p:nvSpPr>
          <p:cNvPr id="5" name="Footer Placeholder 4">
            <a:extLst>
              <a:ext uri="{FF2B5EF4-FFF2-40B4-BE49-F238E27FC236}">
                <a16:creationId xmlns:a16="http://schemas.microsoft.com/office/drawing/2014/main" id="{7A6E30E6-8D21-34E5-EE5F-86D65FD700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C66BF1A-CF1B-2566-9B39-CD3250697E36}"/>
              </a:ext>
            </a:extLst>
          </p:cNvPr>
          <p:cNvSpPr>
            <a:spLocks noGrp="1"/>
          </p:cNvSpPr>
          <p:nvPr>
            <p:ph type="sldNum" sz="quarter" idx="12"/>
          </p:nvPr>
        </p:nvSpPr>
        <p:spPr/>
        <p:txBody>
          <a:bodyPr/>
          <a:lstStyle/>
          <a:p>
            <a:fld id="{A909BDDC-9442-4381-BC84-960662FB87BA}" type="slidenum">
              <a:rPr lang="en-CA" smtClean="0"/>
              <a:t>‹#›</a:t>
            </a:fld>
            <a:endParaRPr lang="en-CA"/>
          </a:p>
        </p:txBody>
      </p:sp>
    </p:spTree>
    <p:extLst>
      <p:ext uri="{BB962C8B-B14F-4D97-AF65-F5344CB8AC3E}">
        <p14:creationId xmlns:p14="http://schemas.microsoft.com/office/powerpoint/2010/main" val="4263001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B0A5-20F8-44E1-5A11-1E4A11605E8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762F7A7-FB7A-FBE4-78DA-215F3A6963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FDC96B5-AD23-829D-46D0-0B2C6919ED00}"/>
              </a:ext>
            </a:extLst>
          </p:cNvPr>
          <p:cNvSpPr>
            <a:spLocks noGrp="1"/>
          </p:cNvSpPr>
          <p:nvPr>
            <p:ph type="dt" sz="half" idx="10"/>
          </p:nvPr>
        </p:nvSpPr>
        <p:spPr/>
        <p:txBody>
          <a:bodyPr/>
          <a:lstStyle/>
          <a:p>
            <a:fld id="{F19B0B3C-E410-434B-88F6-24116768C551}" type="datetimeFigureOut">
              <a:rPr lang="en-CA" smtClean="0"/>
              <a:t>2025-06-11</a:t>
            </a:fld>
            <a:endParaRPr lang="en-CA"/>
          </a:p>
        </p:txBody>
      </p:sp>
      <p:sp>
        <p:nvSpPr>
          <p:cNvPr id="5" name="Footer Placeholder 4">
            <a:extLst>
              <a:ext uri="{FF2B5EF4-FFF2-40B4-BE49-F238E27FC236}">
                <a16:creationId xmlns:a16="http://schemas.microsoft.com/office/drawing/2014/main" id="{C56640BB-9194-B240-9ED6-6157A37F1A6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E5ED6EC-C4A0-5037-AC3D-93B60F485782}"/>
              </a:ext>
            </a:extLst>
          </p:cNvPr>
          <p:cNvSpPr>
            <a:spLocks noGrp="1"/>
          </p:cNvSpPr>
          <p:nvPr>
            <p:ph type="sldNum" sz="quarter" idx="12"/>
          </p:nvPr>
        </p:nvSpPr>
        <p:spPr/>
        <p:txBody>
          <a:bodyPr/>
          <a:lstStyle/>
          <a:p>
            <a:fld id="{A909BDDC-9442-4381-BC84-960662FB87BA}" type="slidenum">
              <a:rPr lang="en-CA" smtClean="0"/>
              <a:t>‹#›</a:t>
            </a:fld>
            <a:endParaRPr lang="en-CA"/>
          </a:p>
        </p:txBody>
      </p:sp>
    </p:spTree>
    <p:extLst>
      <p:ext uri="{BB962C8B-B14F-4D97-AF65-F5344CB8AC3E}">
        <p14:creationId xmlns:p14="http://schemas.microsoft.com/office/powerpoint/2010/main" val="1671742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B11231-C7FA-D2D4-829F-ABAE9602C0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F2F9F5A-0D48-8E35-72D0-3C9B6CECF6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837834C-1229-74E0-1BAB-853A25FD8518}"/>
              </a:ext>
            </a:extLst>
          </p:cNvPr>
          <p:cNvSpPr>
            <a:spLocks noGrp="1"/>
          </p:cNvSpPr>
          <p:nvPr>
            <p:ph type="dt" sz="half" idx="10"/>
          </p:nvPr>
        </p:nvSpPr>
        <p:spPr/>
        <p:txBody>
          <a:bodyPr/>
          <a:lstStyle/>
          <a:p>
            <a:fld id="{F19B0B3C-E410-434B-88F6-24116768C551}" type="datetimeFigureOut">
              <a:rPr lang="en-CA" smtClean="0"/>
              <a:t>2025-06-11</a:t>
            </a:fld>
            <a:endParaRPr lang="en-CA"/>
          </a:p>
        </p:txBody>
      </p:sp>
      <p:sp>
        <p:nvSpPr>
          <p:cNvPr id="5" name="Footer Placeholder 4">
            <a:extLst>
              <a:ext uri="{FF2B5EF4-FFF2-40B4-BE49-F238E27FC236}">
                <a16:creationId xmlns:a16="http://schemas.microsoft.com/office/drawing/2014/main" id="{FB4CAB69-C078-FC05-B168-41A42465C34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1600183-8CA3-F59D-7AD1-44DF1E98B1C7}"/>
              </a:ext>
            </a:extLst>
          </p:cNvPr>
          <p:cNvSpPr>
            <a:spLocks noGrp="1"/>
          </p:cNvSpPr>
          <p:nvPr>
            <p:ph type="sldNum" sz="quarter" idx="12"/>
          </p:nvPr>
        </p:nvSpPr>
        <p:spPr/>
        <p:txBody>
          <a:bodyPr/>
          <a:lstStyle/>
          <a:p>
            <a:fld id="{A909BDDC-9442-4381-BC84-960662FB87BA}" type="slidenum">
              <a:rPr lang="en-CA" smtClean="0"/>
              <a:t>‹#›</a:t>
            </a:fld>
            <a:endParaRPr lang="en-CA"/>
          </a:p>
        </p:txBody>
      </p:sp>
    </p:spTree>
    <p:extLst>
      <p:ext uri="{BB962C8B-B14F-4D97-AF65-F5344CB8AC3E}">
        <p14:creationId xmlns:p14="http://schemas.microsoft.com/office/powerpoint/2010/main" val="40074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12535-BBA3-E745-6AAB-81D6E15270E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A8BE47E-B640-E37C-E706-4616818148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32F8A5E-94A3-717B-7CD4-C63EEAD0A46C}"/>
              </a:ext>
            </a:extLst>
          </p:cNvPr>
          <p:cNvSpPr>
            <a:spLocks noGrp="1"/>
          </p:cNvSpPr>
          <p:nvPr>
            <p:ph type="dt" sz="half" idx="10"/>
          </p:nvPr>
        </p:nvSpPr>
        <p:spPr/>
        <p:txBody>
          <a:bodyPr/>
          <a:lstStyle/>
          <a:p>
            <a:fld id="{F19B0B3C-E410-434B-88F6-24116768C551}" type="datetimeFigureOut">
              <a:rPr lang="en-CA" smtClean="0"/>
              <a:t>2025-06-11</a:t>
            </a:fld>
            <a:endParaRPr lang="en-CA"/>
          </a:p>
        </p:txBody>
      </p:sp>
      <p:sp>
        <p:nvSpPr>
          <p:cNvPr id="5" name="Footer Placeholder 4">
            <a:extLst>
              <a:ext uri="{FF2B5EF4-FFF2-40B4-BE49-F238E27FC236}">
                <a16:creationId xmlns:a16="http://schemas.microsoft.com/office/drawing/2014/main" id="{80832D66-1CD3-AEF8-F44F-C9F52B64551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D7D004E-0A45-CB00-B29E-9CF9EE3C10B1}"/>
              </a:ext>
            </a:extLst>
          </p:cNvPr>
          <p:cNvSpPr>
            <a:spLocks noGrp="1"/>
          </p:cNvSpPr>
          <p:nvPr>
            <p:ph type="sldNum" sz="quarter" idx="12"/>
          </p:nvPr>
        </p:nvSpPr>
        <p:spPr/>
        <p:txBody>
          <a:bodyPr/>
          <a:lstStyle/>
          <a:p>
            <a:fld id="{A909BDDC-9442-4381-BC84-960662FB87BA}" type="slidenum">
              <a:rPr lang="en-CA" smtClean="0"/>
              <a:t>‹#›</a:t>
            </a:fld>
            <a:endParaRPr lang="en-CA"/>
          </a:p>
        </p:txBody>
      </p:sp>
    </p:spTree>
    <p:extLst>
      <p:ext uri="{BB962C8B-B14F-4D97-AF65-F5344CB8AC3E}">
        <p14:creationId xmlns:p14="http://schemas.microsoft.com/office/powerpoint/2010/main" val="272253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CECF1-6A33-FB31-5BDD-5303FB60B3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D992388-0019-7957-0571-A2231D83BC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96F92F-6A31-E125-9CA4-836A42082C81}"/>
              </a:ext>
            </a:extLst>
          </p:cNvPr>
          <p:cNvSpPr>
            <a:spLocks noGrp="1"/>
          </p:cNvSpPr>
          <p:nvPr>
            <p:ph type="dt" sz="half" idx="10"/>
          </p:nvPr>
        </p:nvSpPr>
        <p:spPr/>
        <p:txBody>
          <a:bodyPr/>
          <a:lstStyle/>
          <a:p>
            <a:fld id="{F19B0B3C-E410-434B-88F6-24116768C551}" type="datetimeFigureOut">
              <a:rPr lang="en-CA" smtClean="0"/>
              <a:t>2025-06-11</a:t>
            </a:fld>
            <a:endParaRPr lang="en-CA"/>
          </a:p>
        </p:txBody>
      </p:sp>
      <p:sp>
        <p:nvSpPr>
          <p:cNvPr id="5" name="Footer Placeholder 4">
            <a:extLst>
              <a:ext uri="{FF2B5EF4-FFF2-40B4-BE49-F238E27FC236}">
                <a16:creationId xmlns:a16="http://schemas.microsoft.com/office/drawing/2014/main" id="{0F303060-9DDF-60A3-4B10-33BEC4C3306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4B18EA5-BA4D-6826-FB4A-834FDCC05833}"/>
              </a:ext>
            </a:extLst>
          </p:cNvPr>
          <p:cNvSpPr>
            <a:spLocks noGrp="1"/>
          </p:cNvSpPr>
          <p:nvPr>
            <p:ph type="sldNum" sz="quarter" idx="12"/>
          </p:nvPr>
        </p:nvSpPr>
        <p:spPr/>
        <p:txBody>
          <a:bodyPr/>
          <a:lstStyle/>
          <a:p>
            <a:fld id="{A909BDDC-9442-4381-BC84-960662FB87BA}" type="slidenum">
              <a:rPr lang="en-CA" smtClean="0"/>
              <a:t>‹#›</a:t>
            </a:fld>
            <a:endParaRPr lang="en-CA"/>
          </a:p>
        </p:txBody>
      </p:sp>
    </p:spTree>
    <p:extLst>
      <p:ext uri="{BB962C8B-B14F-4D97-AF65-F5344CB8AC3E}">
        <p14:creationId xmlns:p14="http://schemas.microsoft.com/office/powerpoint/2010/main" val="3312915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6094-FB72-6D94-0A49-FC44F09B9D3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2B777E1-709F-B094-6A9F-D3E43B8E0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A8E5906-A365-5EB6-FA11-45F22C80C2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70923AB-38C2-FA40-5A8B-8E07915E1D92}"/>
              </a:ext>
            </a:extLst>
          </p:cNvPr>
          <p:cNvSpPr>
            <a:spLocks noGrp="1"/>
          </p:cNvSpPr>
          <p:nvPr>
            <p:ph type="dt" sz="half" idx="10"/>
          </p:nvPr>
        </p:nvSpPr>
        <p:spPr/>
        <p:txBody>
          <a:bodyPr/>
          <a:lstStyle/>
          <a:p>
            <a:fld id="{F19B0B3C-E410-434B-88F6-24116768C551}" type="datetimeFigureOut">
              <a:rPr lang="en-CA" smtClean="0"/>
              <a:t>2025-06-11</a:t>
            </a:fld>
            <a:endParaRPr lang="en-CA"/>
          </a:p>
        </p:txBody>
      </p:sp>
      <p:sp>
        <p:nvSpPr>
          <p:cNvPr id="6" name="Footer Placeholder 5">
            <a:extLst>
              <a:ext uri="{FF2B5EF4-FFF2-40B4-BE49-F238E27FC236}">
                <a16:creationId xmlns:a16="http://schemas.microsoft.com/office/drawing/2014/main" id="{F6A3ECAE-16C8-07AC-C10D-8882F08103B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650276D-8C5A-4C07-2BDF-AD5472D40CF1}"/>
              </a:ext>
            </a:extLst>
          </p:cNvPr>
          <p:cNvSpPr>
            <a:spLocks noGrp="1"/>
          </p:cNvSpPr>
          <p:nvPr>
            <p:ph type="sldNum" sz="quarter" idx="12"/>
          </p:nvPr>
        </p:nvSpPr>
        <p:spPr/>
        <p:txBody>
          <a:bodyPr/>
          <a:lstStyle/>
          <a:p>
            <a:fld id="{A909BDDC-9442-4381-BC84-960662FB87BA}" type="slidenum">
              <a:rPr lang="en-CA" smtClean="0"/>
              <a:t>‹#›</a:t>
            </a:fld>
            <a:endParaRPr lang="en-CA"/>
          </a:p>
        </p:txBody>
      </p:sp>
    </p:spTree>
    <p:extLst>
      <p:ext uri="{BB962C8B-B14F-4D97-AF65-F5344CB8AC3E}">
        <p14:creationId xmlns:p14="http://schemas.microsoft.com/office/powerpoint/2010/main" val="49205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12BB2-BA7A-E4E7-9ABC-11D01BD4E2E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8ED5D2A-4CF3-8D34-EB87-4F4E1A11CE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2F7602-959E-4C24-CD83-E47D7B5E5C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AFAE5AE-ECF1-FB39-A878-2E504445FB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A4C050-6F11-CAA4-19FC-700A0306DF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26854A2-064D-8DFF-58A6-3168F3666A25}"/>
              </a:ext>
            </a:extLst>
          </p:cNvPr>
          <p:cNvSpPr>
            <a:spLocks noGrp="1"/>
          </p:cNvSpPr>
          <p:nvPr>
            <p:ph type="dt" sz="half" idx="10"/>
          </p:nvPr>
        </p:nvSpPr>
        <p:spPr/>
        <p:txBody>
          <a:bodyPr/>
          <a:lstStyle/>
          <a:p>
            <a:fld id="{F19B0B3C-E410-434B-88F6-24116768C551}" type="datetimeFigureOut">
              <a:rPr lang="en-CA" smtClean="0"/>
              <a:t>2025-06-11</a:t>
            </a:fld>
            <a:endParaRPr lang="en-CA"/>
          </a:p>
        </p:txBody>
      </p:sp>
      <p:sp>
        <p:nvSpPr>
          <p:cNvPr id="8" name="Footer Placeholder 7">
            <a:extLst>
              <a:ext uri="{FF2B5EF4-FFF2-40B4-BE49-F238E27FC236}">
                <a16:creationId xmlns:a16="http://schemas.microsoft.com/office/drawing/2014/main" id="{07611884-DAB4-99E6-B15C-C26966A27F6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A28B395-376C-EDE8-CFD1-6127FEF3A8E9}"/>
              </a:ext>
            </a:extLst>
          </p:cNvPr>
          <p:cNvSpPr>
            <a:spLocks noGrp="1"/>
          </p:cNvSpPr>
          <p:nvPr>
            <p:ph type="sldNum" sz="quarter" idx="12"/>
          </p:nvPr>
        </p:nvSpPr>
        <p:spPr/>
        <p:txBody>
          <a:bodyPr/>
          <a:lstStyle/>
          <a:p>
            <a:fld id="{A909BDDC-9442-4381-BC84-960662FB87BA}" type="slidenum">
              <a:rPr lang="en-CA" smtClean="0"/>
              <a:t>‹#›</a:t>
            </a:fld>
            <a:endParaRPr lang="en-CA"/>
          </a:p>
        </p:txBody>
      </p:sp>
    </p:spTree>
    <p:extLst>
      <p:ext uri="{BB962C8B-B14F-4D97-AF65-F5344CB8AC3E}">
        <p14:creationId xmlns:p14="http://schemas.microsoft.com/office/powerpoint/2010/main" val="273950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EBC-79B0-DAA5-17F9-F21305E8AD6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D273182-6434-3B01-CE0E-A35E1FAB84AF}"/>
              </a:ext>
            </a:extLst>
          </p:cNvPr>
          <p:cNvSpPr>
            <a:spLocks noGrp="1"/>
          </p:cNvSpPr>
          <p:nvPr>
            <p:ph type="dt" sz="half" idx="10"/>
          </p:nvPr>
        </p:nvSpPr>
        <p:spPr/>
        <p:txBody>
          <a:bodyPr/>
          <a:lstStyle/>
          <a:p>
            <a:fld id="{F19B0B3C-E410-434B-88F6-24116768C551}" type="datetimeFigureOut">
              <a:rPr lang="en-CA" smtClean="0"/>
              <a:t>2025-06-11</a:t>
            </a:fld>
            <a:endParaRPr lang="en-CA"/>
          </a:p>
        </p:txBody>
      </p:sp>
      <p:sp>
        <p:nvSpPr>
          <p:cNvPr id="4" name="Footer Placeholder 3">
            <a:extLst>
              <a:ext uri="{FF2B5EF4-FFF2-40B4-BE49-F238E27FC236}">
                <a16:creationId xmlns:a16="http://schemas.microsoft.com/office/drawing/2014/main" id="{E1736896-69BA-11A2-3096-405B698D59C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9169FAB-F75B-FA4C-F69B-7B1473B4C958}"/>
              </a:ext>
            </a:extLst>
          </p:cNvPr>
          <p:cNvSpPr>
            <a:spLocks noGrp="1"/>
          </p:cNvSpPr>
          <p:nvPr>
            <p:ph type="sldNum" sz="quarter" idx="12"/>
          </p:nvPr>
        </p:nvSpPr>
        <p:spPr/>
        <p:txBody>
          <a:bodyPr/>
          <a:lstStyle/>
          <a:p>
            <a:fld id="{A909BDDC-9442-4381-BC84-960662FB87BA}" type="slidenum">
              <a:rPr lang="en-CA" smtClean="0"/>
              <a:t>‹#›</a:t>
            </a:fld>
            <a:endParaRPr lang="en-CA"/>
          </a:p>
        </p:txBody>
      </p:sp>
    </p:spTree>
    <p:extLst>
      <p:ext uri="{BB962C8B-B14F-4D97-AF65-F5344CB8AC3E}">
        <p14:creationId xmlns:p14="http://schemas.microsoft.com/office/powerpoint/2010/main" val="3419649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8EF499-E3F1-7D46-2594-A332735DD12A}"/>
              </a:ext>
            </a:extLst>
          </p:cNvPr>
          <p:cNvSpPr>
            <a:spLocks noGrp="1"/>
          </p:cNvSpPr>
          <p:nvPr>
            <p:ph type="dt" sz="half" idx="10"/>
          </p:nvPr>
        </p:nvSpPr>
        <p:spPr/>
        <p:txBody>
          <a:bodyPr/>
          <a:lstStyle/>
          <a:p>
            <a:fld id="{F19B0B3C-E410-434B-88F6-24116768C551}" type="datetimeFigureOut">
              <a:rPr lang="en-CA" smtClean="0"/>
              <a:t>2025-06-11</a:t>
            </a:fld>
            <a:endParaRPr lang="en-CA"/>
          </a:p>
        </p:txBody>
      </p:sp>
      <p:sp>
        <p:nvSpPr>
          <p:cNvPr id="3" name="Footer Placeholder 2">
            <a:extLst>
              <a:ext uri="{FF2B5EF4-FFF2-40B4-BE49-F238E27FC236}">
                <a16:creationId xmlns:a16="http://schemas.microsoft.com/office/drawing/2014/main" id="{724C52A6-A241-D33B-7CFC-BEEBB117675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5A469B5-CCBD-2C5E-E605-A56384AAB9BB}"/>
              </a:ext>
            </a:extLst>
          </p:cNvPr>
          <p:cNvSpPr>
            <a:spLocks noGrp="1"/>
          </p:cNvSpPr>
          <p:nvPr>
            <p:ph type="sldNum" sz="quarter" idx="12"/>
          </p:nvPr>
        </p:nvSpPr>
        <p:spPr/>
        <p:txBody>
          <a:bodyPr/>
          <a:lstStyle/>
          <a:p>
            <a:fld id="{A909BDDC-9442-4381-BC84-960662FB87BA}" type="slidenum">
              <a:rPr lang="en-CA" smtClean="0"/>
              <a:t>‹#›</a:t>
            </a:fld>
            <a:endParaRPr lang="en-CA"/>
          </a:p>
        </p:txBody>
      </p:sp>
    </p:spTree>
    <p:extLst>
      <p:ext uri="{BB962C8B-B14F-4D97-AF65-F5344CB8AC3E}">
        <p14:creationId xmlns:p14="http://schemas.microsoft.com/office/powerpoint/2010/main" val="169129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19BA-BC56-2CEC-A99F-FEA1A2BC5B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21E6550-3243-BC1F-7A49-414A23CDE1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0000D1E-50DE-169C-A025-BD581EBD86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F1FD53-35CE-BB57-BFBD-F635BC916191}"/>
              </a:ext>
            </a:extLst>
          </p:cNvPr>
          <p:cNvSpPr>
            <a:spLocks noGrp="1"/>
          </p:cNvSpPr>
          <p:nvPr>
            <p:ph type="dt" sz="half" idx="10"/>
          </p:nvPr>
        </p:nvSpPr>
        <p:spPr/>
        <p:txBody>
          <a:bodyPr/>
          <a:lstStyle/>
          <a:p>
            <a:fld id="{F19B0B3C-E410-434B-88F6-24116768C551}" type="datetimeFigureOut">
              <a:rPr lang="en-CA" smtClean="0"/>
              <a:t>2025-06-11</a:t>
            </a:fld>
            <a:endParaRPr lang="en-CA"/>
          </a:p>
        </p:txBody>
      </p:sp>
      <p:sp>
        <p:nvSpPr>
          <p:cNvPr id="6" name="Footer Placeholder 5">
            <a:extLst>
              <a:ext uri="{FF2B5EF4-FFF2-40B4-BE49-F238E27FC236}">
                <a16:creationId xmlns:a16="http://schemas.microsoft.com/office/drawing/2014/main" id="{59E8761C-518A-8D06-7FA0-5C0888FD86F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B1F18A3-4B6D-82C0-DA14-DF36049D4EBE}"/>
              </a:ext>
            </a:extLst>
          </p:cNvPr>
          <p:cNvSpPr>
            <a:spLocks noGrp="1"/>
          </p:cNvSpPr>
          <p:nvPr>
            <p:ph type="sldNum" sz="quarter" idx="12"/>
          </p:nvPr>
        </p:nvSpPr>
        <p:spPr/>
        <p:txBody>
          <a:bodyPr/>
          <a:lstStyle/>
          <a:p>
            <a:fld id="{A909BDDC-9442-4381-BC84-960662FB87BA}" type="slidenum">
              <a:rPr lang="en-CA" smtClean="0"/>
              <a:t>‹#›</a:t>
            </a:fld>
            <a:endParaRPr lang="en-CA"/>
          </a:p>
        </p:txBody>
      </p:sp>
    </p:spTree>
    <p:extLst>
      <p:ext uri="{BB962C8B-B14F-4D97-AF65-F5344CB8AC3E}">
        <p14:creationId xmlns:p14="http://schemas.microsoft.com/office/powerpoint/2010/main" val="32960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0124D-343E-35F8-DD40-6D4E172EE7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AE4C0E9-0A17-CD1E-26F6-7E47396496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5BE8D5B-E3A6-62F0-C7B9-D7B65AD0A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AF293E-24A1-8783-4B6F-4CD9B43BEA79}"/>
              </a:ext>
            </a:extLst>
          </p:cNvPr>
          <p:cNvSpPr>
            <a:spLocks noGrp="1"/>
          </p:cNvSpPr>
          <p:nvPr>
            <p:ph type="dt" sz="half" idx="10"/>
          </p:nvPr>
        </p:nvSpPr>
        <p:spPr/>
        <p:txBody>
          <a:bodyPr/>
          <a:lstStyle/>
          <a:p>
            <a:fld id="{F19B0B3C-E410-434B-88F6-24116768C551}" type="datetimeFigureOut">
              <a:rPr lang="en-CA" smtClean="0"/>
              <a:t>2025-06-11</a:t>
            </a:fld>
            <a:endParaRPr lang="en-CA"/>
          </a:p>
        </p:txBody>
      </p:sp>
      <p:sp>
        <p:nvSpPr>
          <p:cNvPr id="6" name="Footer Placeholder 5">
            <a:extLst>
              <a:ext uri="{FF2B5EF4-FFF2-40B4-BE49-F238E27FC236}">
                <a16:creationId xmlns:a16="http://schemas.microsoft.com/office/drawing/2014/main" id="{90D9E6E7-5C96-0B5A-20E7-82152A3C365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A6D0041-1553-7772-9C50-F69524B9FDBF}"/>
              </a:ext>
            </a:extLst>
          </p:cNvPr>
          <p:cNvSpPr>
            <a:spLocks noGrp="1"/>
          </p:cNvSpPr>
          <p:nvPr>
            <p:ph type="sldNum" sz="quarter" idx="12"/>
          </p:nvPr>
        </p:nvSpPr>
        <p:spPr/>
        <p:txBody>
          <a:bodyPr/>
          <a:lstStyle/>
          <a:p>
            <a:fld id="{A909BDDC-9442-4381-BC84-960662FB87BA}" type="slidenum">
              <a:rPr lang="en-CA" smtClean="0"/>
              <a:t>‹#›</a:t>
            </a:fld>
            <a:endParaRPr lang="en-CA"/>
          </a:p>
        </p:txBody>
      </p:sp>
    </p:spTree>
    <p:extLst>
      <p:ext uri="{BB962C8B-B14F-4D97-AF65-F5344CB8AC3E}">
        <p14:creationId xmlns:p14="http://schemas.microsoft.com/office/powerpoint/2010/main" val="422431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2D5D0B-AA78-5340-8730-BFFBE394BF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7DC7BA7-C72A-F385-7A95-D291C1C6E2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79A419A-76B7-8174-60E0-B76FB989E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9B0B3C-E410-434B-88F6-24116768C551}" type="datetimeFigureOut">
              <a:rPr lang="en-CA" smtClean="0"/>
              <a:t>2025-06-11</a:t>
            </a:fld>
            <a:endParaRPr lang="en-CA"/>
          </a:p>
        </p:txBody>
      </p:sp>
      <p:sp>
        <p:nvSpPr>
          <p:cNvPr id="5" name="Footer Placeholder 4">
            <a:extLst>
              <a:ext uri="{FF2B5EF4-FFF2-40B4-BE49-F238E27FC236}">
                <a16:creationId xmlns:a16="http://schemas.microsoft.com/office/drawing/2014/main" id="{D9A4B9AC-24FD-AE69-9A66-8EAC7A0C58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5B819CB0-3ACB-AEF3-3B58-F8B8862060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09BDDC-9442-4381-BC84-960662FB87BA}" type="slidenum">
              <a:rPr lang="en-CA" smtClean="0"/>
              <a:t>‹#›</a:t>
            </a:fld>
            <a:endParaRPr lang="en-CA"/>
          </a:p>
        </p:txBody>
      </p:sp>
    </p:spTree>
    <p:extLst>
      <p:ext uri="{BB962C8B-B14F-4D97-AF65-F5344CB8AC3E}">
        <p14:creationId xmlns:p14="http://schemas.microsoft.com/office/powerpoint/2010/main" val="923677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98A54-7833-5B0E-E68F-EB83F7240AEC}"/>
              </a:ext>
            </a:extLst>
          </p:cNvPr>
          <p:cNvSpPr>
            <a:spLocks noGrp="1"/>
          </p:cNvSpPr>
          <p:nvPr>
            <p:ph type="ctrTitle"/>
          </p:nvPr>
        </p:nvSpPr>
        <p:spPr>
          <a:xfrm>
            <a:off x="890338" y="640080"/>
            <a:ext cx="3734014" cy="3566160"/>
          </a:xfrm>
        </p:spPr>
        <p:txBody>
          <a:bodyPr anchor="b">
            <a:normAutofit/>
          </a:bodyPr>
          <a:lstStyle/>
          <a:p>
            <a:r>
              <a:rPr lang="en-CA" sz="5400" dirty="0"/>
              <a:t>Welcome   to our </a:t>
            </a:r>
            <a:br>
              <a:rPr lang="en-CA" sz="5400" dirty="0"/>
            </a:br>
            <a:r>
              <a:rPr lang="en-CA" sz="5400" dirty="0"/>
              <a:t>Open House</a:t>
            </a:r>
            <a:endParaRPr lang="en-US"/>
          </a:p>
        </p:txBody>
      </p:sp>
      <p:sp>
        <p:nvSpPr>
          <p:cNvPr id="3" name="Subtitle 2">
            <a:extLst>
              <a:ext uri="{FF2B5EF4-FFF2-40B4-BE49-F238E27FC236}">
                <a16:creationId xmlns:a16="http://schemas.microsoft.com/office/drawing/2014/main" id="{F2301D17-8B01-627D-B286-A560AFB6DD75}"/>
              </a:ext>
            </a:extLst>
          </p:cNvPr>
          <p:cNvSpPr>
            <a:spLocks noGrp="1"/>
          </p:cNvSpPr>
          <p:nvPr>
            <p:ph type="subTitle" idx="1"/>
          </p:nvPr>
        </p:nvSpPr>
        <p:spPr>
          <a:xfrm>
            <a:off x="890338" y="4630582"/>
            <a:ext cx="3734014" cy="1572768"/>
          </a:xfrm>
        </p:spPr>
        <p:txBody>
          <a:bodyPr>
            <a:normAutofit/>
          </a:bodyPr>
          <a:lstStyle/>
          <a:p>
            <a:pPr algn="l"/>
            <a:r>
              <a:rPr lang="en-CA"/>
              <a:t>Council information here.</a:t>
            </a:r>
          </a:p>
        </p:txBody>
      </p:sp>
      <p:sp>
        <p:nvSpPr>
          <p:cNvPr id="1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kids wearing hats&#10;&#10;Description automatically generated">
            <a:extLst>
              <a:ext uri="{FF2B5EF4-FFF2-40B4-BE49-F238E27FC236}">
                <a16:creationId xmlns:a16="http://schemas.microsoft.com/office/drawing/2014/main" id="{C39A40A9-F47C-4363-7F4F-142582AB2D3B}"/>
              </a:ext>
            </a:extLst>
          </p:cNvPr>
          <p:cNvPicPr>
            <a:picLocks noChangeAspect="1"/>
          </p:cNvPicPr>
          <p:nvPr/>
        </p:nvPicPr>
        <p:blipFill rotWithShape="1">
          <a:blip r:embed="rId2">
            <a:extLst>
              <a:ext uri="{28A0092B-C50C-407E-A947-70E740481C1C}">
                <a14:useLocalDpi xmlns:a14="http://schemas.microsoft.com/office/drawing/2010/main" val="0"/>
              </a:ext>
            </a:extLst>
          </a:blip>
          <a:srcRect l="9761" r="1501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2" name="Picture 11" descr="A triangle with a red leaf and black text&#10;&#10;Description automatically generated">
            <a:extLst>
              <a:ext uri="{FF2B5EF4-FFF2-40B4-BE49-F238E27FC236}">
                <a16:creationId xmlns:a16="http://schemas.microsoft.com/office/drawing/2014/main" id="{67F4A085-5ABD-F482-DB9A-D834E5A97009}"/>
              </a:ext>
            </a:extLst>
          </p:cNvPr>
          <p:cNvPicPr>
            <a:picLocks noChangeAspect="1"/>
          </p:cNvPicPr>
          <p:nvPr/>
        </p:nvPicPr>
        <p:blipFill rotWithShape="1">
          <a:blip r:embed="rId3">
            <a:extLst>
              <a:ext uri="{28A0092B-C50C-407E-A947-70E740481C1C}">
                <a14:useLocalDpi xmlns:a14="http://schemas.microsoft.com/office/drawing/2010/main" val="0"/>
              </a:ext>
            </a:extLst>
          </a:blip>
          <a:srcRect l="10201" t="11250" r="11164" b="14083"/>
          <a:stretch/>
        </p:blipFill>
        <p:spPr>
          <a:xfrm>
            <a:off x="202988" y="165259"/>
            <a:ext cx="1804716" cy="1713662"/>
          </a:xfrm>
          <a:prstGeom prst="rect">
            <a:avLst/>
          </a:prstGeom>
        </p:spPr>
      </p:pic>
    </p:spTree>
    <p:extLst>
      <p:ext uri="{BB962C8B-B14F-4D97-AF65-F5344CB8AC3E}">
        <p14:creationId xmlns:p14="http://schemas.microsoft.com/office/powerpoint/2010/main" val="3575901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2B88E-66EC-2A62-AADC-C858C6549A14}"/>
              </a:ext>
            </a:extLst>
          </p:cNvPr>
          <p:cNvSpPr>
            <a:spLocks noGrp="1"/>
          </p:cNvSpPr>
          <p:nvPr>
            <p:ph type="title"/>
          </p:nvPr>
        </p:nvSpPr>
        <p:spPr>
          <a:xfrm>
            <a:off x="838201" y="300580"/>
            <a:ext cx="9829800" cy="1089529"/>
          </a:xfrm>
        </p:spPr>
        <p:txBody>
          <a:bodyPr>
            <a:normAutofit/>
          </a:bodyPr>
          <a:lstStyle/>
          <a:p>
            <a:r>
              <a:rPr lang="en-CA" sz="3600">
                <a:solidFill>
                  <a:srgbClr val="FFFFFF"/>
                </a:solidFill>
              </a:rPr>
              <a:t>But I don’t have experience</a:t>
            </a:r>
          </a:p>
        </p:txBody>
      </p:sp>
      <p:sp>
        <p:nvSpPr>
          <p:cNvPr id="14"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8"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6737006B-5763-445F-FBC8-02EC40654170}"/>
              </a:ext>
            </a:extLst>
          </p:cNvPr>
          <p:cNvSpPr>
            <a:spLocks/>
          </p:cNvSpPr>
          <p:nvPr/>
        </p:nvSpPr>
        <p:spPr>
          <a:xfrm>
            <a:off x="206478" y="1991268"/>
            <a:ext cx="6508954" cy="1233713"/>
          </a:xfrm>
          <a:prstGeom prst="rect">
            <a:avLst/>
          </a:prstGeom>
        </p:spPr>
        <p:txBody>
          <a:bodyPr/>
          <a:lstStyle/>
          <a:p>
            <a:pPr defTabSz="576072"/>
            <a:r>
              <a:rPr lang="en-CA" sz="4000" kern="1200" dirty="0">
                <a:solidFill>
                  <a:schemeClr val="tx1"/>
                </a:solidFill>
                <a:latin typeface="+mn-lt"/>
                <a:ea typeface="+mn-ea"/>
                <a:cs typeface="+mn-cs"/>
              </a:rPr>
              <a:t>No experience No problem!</a:t>
            </a:r>
            <a:endParaRPr lang="en-CA" sz="4000" dirty="0"/>
          </a:p>
        </p:txBody>
      </p:sp>
      <p:sp>
        <p:nvSpPr>
          <p:cNvPr id="4" name="Content Placeholder 2">
            <a:extLst>
              <a:ext uri="{FF2B5EF4-FFF2-40B4-BE49-F238E27FC236}">
                <a16:creationId xmlns:a16="http://schemas.microsoft.com/office/drawing/2014/main" id="{17406BF7-2C08-19E4-BD2C-AA410F47B6B9}"/>
              </a:ext>
            </a:extLst>
          </p:cNvPr>
          <p:cNvSpPr txBox="1">
            <a:spLocks/>
          </p:cNvSpPr>
          <p:nvPr/>
        </p:nvSpPr>
        <p:spPr>
          <a:xfrm>
            <a:off x="412955" y="3224980"/>
            <a:ext cx="6371303" cy="29300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18" indent="-144018" defTabSz="576072">
              <a:spcBef>
                <a:spcPts val="630"/>
              </a:spcBef>
            </a:pPr>
            <a:r>
              <a:rPr lang="en-CA" sz="3000" kern="1200" dirty="0">
                <a:solidFill>
                  <a:schemeClr val="tx1"/>
                </a:solidFill>
                <a:latin typeface="+mn-lt"/>
                <a:ea typeface="+mn-ea"/>
                <a:cs typeface="+mn-cs"/>
              </a:rPr>
              <a:t>Training is provided</a:t>
            </a:r>
          </a:p>
          <a:p>
            <a:pPr marL="144018" indent="-144018" defTabSz="576072">
              <a:spcBef>
                <a:spcPts val="630"/>
              </a:spcBef>
            </a:pPr>
            <a:r>
              <a:rPr lang="en-CA" sz="3000" kern="1200" dirty="0">
                <a:solidFill>
                  <a:schemeClr val="tx1"/>
                </a:solidFill>
                <a:latin typeface="+mn-lt"/>
                <a:ea typeface="+mn-ea"/>
                <a:cs typeface="+mn-cs"/>
              </a:rPr>
              <a:t>Mentorship is provided</a:t>
            </a:r>
          </a:p>
          <a:p>
            <a:pPr marL="144018" indent="-144018" defTabSz="576072">
              <a:spcBef>
                <a:spcPts val="630"/>
              </a:spcBef>
            </a:pPr>
            <a:r>
              <a:rPr lang="en-CA" sz="3000" kern="1200" dirty="0">
                <a:solidFill>
                  <a:schemeClr val="tx1"/>
                </a:solidFill>
                <a:latin typeface="+mn-lt"/>
                <a:ea typeface="+mn-ea"/>
                <a:cs typeface="+mn-cs"/>
              </a:rPr>
              <a:t>Online resources</a:t>
            </a:r>
          </a:p>
          <a:p>
            <a:pPr marL="144018" indent="-144018" defTabSz="576072">
              <a:spcBef>
                <a:spcPts val="630"/>
              </a:spcBef>
            </a:pPr>
            <a:r>
              <a:rPr lang="en-CA" sz="3000" dirty="0"/>
              <a:t>Variety of Volunteer roles</a:t>
            </a:r>
          </a:p>
          <a:p>
            <a:pPr marL="144018" indent="-144018" defTabSz="576072">
              <a:spcBef>
                <a:spcPts val="630"/>
              </a:spcBef>
            </a:pPr>
            <a:r>
              <a:rPr lang="en-CA" sz="3000" dirty="0"/>
              <a:t>Ongoing development opportunities</a:t>
            </a:r>
          </a:p>
          <a:p>
            <a:pPr marL="144018" indent="-144018" defTabSz="576072">
              <a:spcBef>
                <a:spcPts val="630"/>
              </a:spcBef>
            </a:pPr>
            <a:endParaRPr lang="en-CA" sz="3000" kern="1200" dirty="0">
              <a:solidFill>
                <a:schemeClr val="tx1"/>
              </a:solidFill>
              <a:latin typeface="+mn-lt"/>
              <a:ea typeface="+mn-ea"/>
              <a:cs typeface="+mn-cs"/>
            </a:endParaRPr>
          </a:p>
          <a:p>
            <a:pPr marL="144018" indent="-144018" defTabSz="576072">
              <a:spcBef>
                <a:spcPts val="630"/>
              </a:spcBef>
            </a:pPr>
            <a:endParaRPr lang="en-CA" sz="3000" kern="1200" dirty="0">
              <a:solidFill>
                <a:schemeClr val="tx1"/>
              </a:solidFill>
              <a:latin typeface="+mn-lt"/>
              <a:ea typeface="+mn-ea"/>
              <a:cs typeface="+mn-cs"/>
            </a:endParaRPr>
          </a:p>
          <a:p>
            <a:pPr marL="0" indent="0">
              <a:buFont typeface="Arial" panose="020B0604020202020204" pitchFamily="34" charset="0"/>
              <a:buNone/>
            </a:pPr>
            <a:endParaRPr lang="en-CA" dirty="0"/>
          </a:p>
        </p:txBody>
      </p:sp>
      <p:pic>
        <p:nvPicPr>
          <p:cNvPr id="7" name="Picture 6" descr="A group of people on a bridge&#10;&#10;Description automatically generated">
            <a:extLst>
              <a:ext uri="{FF2B5EF4-FFF2-40B4-BE49-F238E27FC236}">
                <a16:creationId xmlns:a16="http://schemas.microsoft.com/office/drawing/2014/main" id="{7FC20734-46F5-07AF-AD0A-A2FD6F557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870" y="1646903"/>
            <a:ext cx="5187925" cy="5185391"/>
          </a:xfrm>
          <a:prstGeom prst="rect">
            <a:avLst/>
          </a:prstGeom>
        </p:spPr>
      </p:pic>
    </p:spTree>
    <p:extLst>
      <p:ext uri="{BB962C8B-B14F-4D97-AF65-F5344CB8AC3E}">
        <p14:creationId xmlns:p14="http://schemas.microsoft.com/office/powerpoint/2010/main" val="42816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6B8F48-EF71-72F2-3CFB-8F1B7807D624}"/>
              </a:ext>
            </a:extLst>
          </p:cNvPr>
          <p:cNvSpPr>
            <a:spLocks noGrp="1"/>
          </p:cNvSpPr>
          <p:nvPr>
            <p:ph type="title"/>
          </p:nvPr>
        </p:nvSpPr>
        <p:spPr>
          <a:xfrm>
            <a:off x="572493" y="238539"/>
            <a:ext cx="11018520" cy="1434415"/>
          </a:xfrm>
        </p:spPr>
        <p:txBody>
          <a:bodyPr anchor="b">
            <a:normAutofit/>
          </a:bodyPr>
          <a:lstStyle/>
          <a:p>
            <a:r>
              <a:rPr lang="en-US" sz="4600" dirty="0"/>
              <a:t>Join the experience and enjoy the benefits</a:t>
            </a:r>
            <a:br>
              <a:rPr lang="en-US" sz="4600" dirty="0"/>
            </a:br>
            <a:r>
              <a:rPr lang="en-US" sz="4600" dirty="0"/>
              <a:t>of volunteering with Scouts Canada:</a:t>
            </a:r>
            <a:endParaRPr lang="en-CA" sz="4600" dirty="0"/>
          </a:p>
        </p:txBody>
      </p:sp>
      <p:sp>
        <p:nvSpPr>
          <p:cNvPr id="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4C77542-B8FB-E09C-1610-913DBC694263}"/>
              </a:ext>
            </a:extLst>
          </p:cNvPr>
          <p:cNvPicPr>
            <a:picLocks noChangeAspect="1"/>
          </p:cNvPicPr>
          <p:nvPr/>
        </p:nvPicPr>
        <p:blipFill>
          <a:blip r:embed="rId2">
            <a:extLst>
              <a:ext uri="{28A0092B-C50C-407E-A947-70E740481C1C}">
                <a14:useLocalDpi xmlns:a14="http://schemas.microsoft.com/office/drawing/2010/main" val="0"/>
              </a:ext>
            </a:extLst>
          </a:blip>
          <a:srcRect l="1897" r="1897"/>
          <a:stretch/>
        </p:blipFill>
        <p:spPr>
          <a:xfrm>
            <a:off x="7675658" y="2093976"/>
            <a:ext cx="3941064" cy="4096512"/>
          </a:xfrm>
          <a:prstGeom prst="rect">
            <a:avLst/>
          </a:prstGeom>
        </p:spPr>
      </p:pic>
      <p:graphicFrame>
        <p:nvGraphicFramePr>
          <p:cNvPr id="23" name="Content Placeholder 13">
            <a:extLst>
              <a:ext uri="{FF2B5EF4-FFF2-40B4-BE49-F238E27FC236}">
                <a16:creationId xmlns:a16="http://schemas.microsoft.com/office/drawing/2014/main" id="{840135E1-F73C-58DE-308A-67342AA01C1E}"/>
              </a:ext>
            </a:extLst>
          </p:cNvPr>
          <p:cNvGraphicFramePr>
            <a:graphicFrameLocks noGrp="1"/>
          </p:cNvGraphicFramePr>
          <p:nvPr>
            <p:ph idx="1"/>
            <p:extLst>
              <p:ext uri="{D42A27DB-BD31-4B8C-83A1-F6EECF244321}">
                <p14:modId xmlns:p14="http://schemas.microsoft.com/office/powerpoint/2010/main" val="3184578968"/>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9847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CECB9-A8CD-5EED-07F0-823EE78CB258}"/>
              </a:ext>
            </a:extLst>
          </p:cNvPr>
          <p:cNvSpPr>
            <a:spLocks noGrp="1"/>
          </p:cNvSpPr>
          <p:nvPr>
            <p:ph type="title"/>
          </p:nvPr>
        </p:nvSpPr>
        <p:spPr/>
        <p:txBody>
          <a:bodyPr/>
          <a:lstStyle/>
          <a:p>
            <a:r>
              <a:rPr lang="en-CA" dirty="0"/>
              <a:t>Sign up today!</a:t>
            </a:r>
          </a:p>
        </p:txBody>
      </p:sp>
      <p:sp>
        <p:nvSpPr>
          <p:cNvPr id="3" name="Content Placeholder 2">
            <a:extLst>
              <a:ext uri="{FF2B5EF4-FFF2-40B4-BE49-F238E27FC236}">
                <a16:creationId xmlns:a16="http://schemas.microsoft.com/office/drawing/2014/main" id="{30F578A1-8F3A-7599-1962-5744FE0932CA}"/>
              </a:ext>
            </a:extLst>
          </p:cNvPr>
          <p:cNvSpPr>
            <a:spLocks noGrp="1"/>
          </p:cNvSpPr>
          <p:nvPr>
            <p:ph idx="1"/>
          </p:nvPr>
        </p:nvSpPr>
        <p:spPr/>
        <p:txBody>
          <a:bodyPr/>
          <a:lstStyle/>
          <a:p>
            <a:r>
              <a:rPr lang="en-CA" dirty="0"/>
              <a:t>Insert QR code here. Volunteer and kids.  </a:t>
            </a:r>
          </a:p>
          <a:p>
            <a:r>
              <a:rPr lang="en-CA" dirty="0"/>
              <a:t>Have a computer on site to </a:t>
            </a:r>
            <a:r>
              <a:rPr lang="en-CA"/>
              <a:t>sign parents up as well.</a:t>
            </a:r>
            <a:endParaRPr lang="en-CA" dirty="0"/>
          </a:p>
        </p:txBody>
      </p:sp>
    </p:spTree>
    <p:extLst>
      <p:ext uri="{BB962C8B-B14F-4D97-AF65-F5344CB8AC3E}">
        <p14:creationId xmlns:p14="http://schemas.microsoft.com/office/powerpoint/2010/main" val="729124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kids pointing at something&#10;&#10;Description automatically generated">
            <a:extLst>
              <a:ext uri="{FF2B5EF4-FFF2-40B4-BE49-F238E27FC236}">
                <a16:creationId xmlns:a16="http://schemas.microsoft.com/office/drawing/2014/main" id="{3569AEDC-2BFA-7185-0924-E2B03433EEB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D1AEE3-4C36-5FD8-B9DB-0DABA0A1778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Questions?</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899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68D1-0381-FCC9-DF6A-1B7280ED25CE}"/>
              </a:ext>
            </a:extLst>
          </p:cNvPr>
          <p:cNvSpPr>
            <a:spLocks noGrp="1"/>
          </p:cNvSpPr>
          <p:nvPr>
            <p:ph type="title"/>
          </p:nvPr>
        </p:nvSpPr>
        <p:spPr>
          <a:xfrm>
            <a:off x="6417733" y="490537"/>
            <a:ext cx="5291663" cy="1628775"/>
          </a:xfrm>
        </p:spPr>
        <p:txBody>
          <a:bodyPr anchor="b">
            <a:normAutofit/>
          </a:bodyPr>
          <a:lstStyle/>
          <a:p>
            <a:r>
              <a:rPr lang="en-CA" sz="4000"/>
              <a:t>Thank you</a:t>
            </a:r>
          </a:p>
        </p:txBody>
      </p:sp>
      <p:pic>
        <p:nvPicPr>
          <p:cNvPr id="5" name="Content Placeholder 4" descr="A triangle with a red leaf and black text&#10;&#10;Description automatically generated">
            <a:extLst>
              <a:ext uri="{FF2B5EF4-FFF2-40B4-BE49-F238E27FC236}">
                <a16:creationId xmlns:a16="http://schemas.microsoft.com/office/drawing/2014/main" id="{6B0F1972-B765-0FEB-904D-5FE454282A5F}"/>
              </a:ext>
            </a:extLst>
          </p:cNvPr>
          <p:cNvPicPr>
            <a:picLocks noChangeAspect="1"/>
          </p:cNvPicPr>
          <p:nvPr/>
        </p:nvPicPr>
        <p:blipFill rotWithShape="1">
          <a:blip r:embed="rId2">
            <a:extLst>
              <a:ext uri="{28A0092B-C50C-407E-A947-70E740481C1C}">
                <a14:useLocalDpi xmlns:a14="http://schemas.microsoft.com/office/drawing/2010/main" val="0"/>
              </a:ext>
            </a:extLst>
          </a:blip>
          <a:srcRect l="4028" r="706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9" name="Content Placeholder 8">
            <a:extLst>
              <a:ext uri="{FF2B5EF4-FFF2-40B4-BE49-F238E27FC236}">
                <a16:creationId xmlns:a16="http://schemas.microsoft.com/office/drawing/2014/main" id="{6EF46E6E-0018-8D98-CC62-1B7D2C6ED5FC}"/>
              </a:ext>
            </a:extLst>
          </p:cNvPr>
          <p:cNvSpPr>
            <a:spLocks noGrp="1"/>
          </p:cNvSpPr>
          <p:nvPr>
            <p:ph idx="1"/>
          </p:nvPr>
        </p:nvSpPr>
        <p:spPr>
          <a:xfrm>
            <a:off x="6417734" y="2614612"/>
            <a:ext cx="5291663" cy="3752849"/>
          </a:xfrm>
        </p:spPr>
        <p:txBody>
          <a:bodyPr>
            <a:normAutofit/>
          </a:bodyPr>
          <a:lstStyle/>
          <a:p>
            <a:r>
              <a:rPr lang="en-US" sz="1800"/>
              <a:t>Add any other end comments this is where you should include a QR code handouts that you have to pass out etc.</a:t>
            </a:r>
          </a:p>
        </p:txBody>
      </p:sp>
    </p:spTree>
    <p:extLst>
      <p:ext uri="{BB962C8B-B14F-4D97-AF65-F5344CB8AC3E}">
        <p14:creationId xmlns:p14="http://schemas.microsoft.com/office/powerpoint/2010/main" val="529642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ED47-FFDA-89FD-C6CE-8A41F8CD5149}"/>
              </a:ext>
            </a:extLst>
          </p:cNvPr>
          <p:cNvSpPr>
            <a:spLocks noGrp="1"/>
          </p:cNvSpPr>
          <p:nvPr>
            <p:ph type="title"/>
          </p:nvPr>
        </p:nvSpPr>
        <p:spPr/>
        <p:txBody>
          <a:bodyPr/>
          <a:lstStyle/>
          <a:p>
            <a:r>
              <a:rPr lang="en-CA"/>
              <a:t>Scouts Canada</a:t>
            </a:r>
          </a:p>
        </p:txBody>
      </p:sp>
      <p:sp>
        <p:nvSpPr>
          <p:cNvPr id="6" name="TextBox 5">
            <a:extLst>
              <a:ext uri="{FF2B5EF4-FFF2-40B4-BE49-F238E27FC236}">
                <a16:creationId xmlns:a16="http://schemas.microsoft.com/office/drawing/2014/main" id="{55B8FA0D-729A-41DF-27C3-3EF45E01D232}"/>
              </a:ext>
            </a:extLst>
          </p:cNvPr>
          <p:cNvSpPr txBox="1"/>
          <p:nvPr/>
        </p:nvSpPr>
        <p:spPr>
          <a:xfrm>
            <a:off x="221061" y="1398141"/>
            <a:ext cx="5824276" cy="2031325"/>
          </a:xfrm>
          <a:prstGeom prst="rect">
            <a:avLst/>
          </a:prstGeom>
          <a:noFill/>
        </p:spPr>
        <p:txBody>
          <a:bodyPr wrap="square" rtlCol="0">
            <a:spAutoFit/>
          </a:bodyPr>
          <a:lstStyle/>
          <a:p>
            <a:r>
              <a:rPr lang="en-CA" b="1"/>
              <a:t>Our Mission</a:t>
            </a:r>
          </a:p>
          <a:p>
            <a:r>
              <a:rPr lang="en-US" b="0" i="0">
                <a:effectLst/>
                <a:highlight>
                  <a:srgbClr val="FFFFFF"/>
                </a:highlight>
                <a:latin typeface="BlissLight"/>
              </a:rPr>
              <a:t>To help develop well-rounded youth, better prepared for success in the world</a:t>
            </a:r>
            <a:r>
              <a:rPr lang="en-US" b="0" i="0">
                <a:solidFill>
                  <a:srgbClr val="FFFFFF"/>
                </a:solidFill>
                <a:effectLst/>
                <a:highlight>
                  <a:srgbClr val="FFFFFF"/>
                </a:highlight>
                <a:latin typeface="BlissLight"/>
              </a:rPr>
              <a:t>.</a:t>
            </a:r>
          </a:p>
          <a:p>
            <a:endParaRPr lang="en-US">
              <a:solidFill>
                <a:srgbClr val="FFFFFF"/>
              </a:solidFill>
              <a:highlight>
                <a:srgbClr val="FFFFFF"/>
              </a:highlight>
              <a:latin typeface="BlissLight"/>
            </a:endParaRPr>
          </a:p>
          <a:p>
            <a:r>
              <a:rPr lang="en-US" b="1">
                <a:highlight>
                  <a:srgbClr val="FFFFFF"/>
                </a:highlight>
                <a:latin typeface="BlissLight"/>
              </a:rPr>
              <a:t>Our Vision</a:t>
            </a:r>
          </a:p>
          <a:p>
            <a:r>
              <a:rPr lang="en-US">
                <a:highlight>
                  <a:srgbClr val="FFFFFF"/>
                </a:highlight>
                <a:latin typeface="BlissLight"/>
              </a:rPr>
              <a:t>Canadian youth making meaningful contribution to creating a better world.</a:t>
            </a:r>
            <a:endParaRPr lang="en-CA"/>
          </a:p>
        </p:txBody>
      </p:sp>
      <p:pic>
        <p:nvPicPr>
          <p:cNvPr id="9" name="Picture 8" descr="Two people walking on a path near a body of water&#10;&#10;Description automatically generated">
            <a:extLst>
              <a:ext uri="{FF2B5EF4-FFF2-40B4-BE49-F238E27FC236}">
                <a16:creationId xmlns:a16="http://schemas.microsoft.com/office/drawing/2014/main" id="{2A82741B-505A-B8BA-19DB-F28E8A8A06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337" y="5874"/>
            <a:ext cx="6146663" cy="3877868"/>
          </a:xfrm>
          <a:prstGeom prst="rect">
            <a:avLst/>
          </a:prstGeom>
        </p:spPr>
      </p:pic>
      <p:graphicFrame>
        <p:nvGraphicFramePr>
          <p:cNvPr id="11" name="TextBox 6">
            <a:extLst>
              <a:ext uri="{FF2B5EF4-FFF2-40B4-BE49-F238E27FC236}">
                <a16:creationId xmlns:a16="http://schemas.microsoft.com/office/drawing/2014/main" id="{E36CB034-EB75-896C-3CB1-31292AA9DE7D}"/>
              </a:ext>
            </a:extLst>
          </p:cNvPr>
          <p:cNvGraphicFramePr/>
          <p:nvPr>
            <p:extLst>
              <p:ext uri="{D42A27DB-BD31-4B8C-83A1-F6EECF244321}">
                <p14:modId xmlns:p14="http://schemas.microsoft.com/office/powerpoint/2010/main" val="1770849453"/>
              </p:ext>
            </p:extLst>
          </p:nvPr>
        </p:nvGraphicFramePr>
        <p:xfrm>
          <a:off x="491615" y="4045390"/>
          <a:ext cx="11415250" cy="2452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997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CDEEF7-810F-E353-5B3E-7CFD3372C0A3}"/>
              </a:ext>
            </a:extLst>
          </p:cNvPr>
          <p:cNvSpPr>
            <a:spLocks noGrp="1"/>
          </p:cNvSpPr>
          <p:nvPr>
            <p:ph type="title"/>
          </p:nvPr>
        </p:nvSpPr>
        <p:spPr>
          <a:xfrm>
            <a:off x="226142" y="325369"/>
            <a:ext cx="4782540" cy="1956841"/>
          </a:xfrm>
        </p:spPr>
        <p:txBody>
          <a:bodyPr anchor="b">
            <a:normAutofit/>
          </a:bodyPr>
          <a:lstStyle/>
          <a:p>
            <a:r>
              <a:rPr lang="en-CA" sz="5400" dirty="0"/>
              <a:t>Why Scouts</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00919ECE-32DA-118E-4DB5-1DD4DF7B24F2}"/>
              </a:ext>
            </a:extLst>
          </p:cNvPr>
          <p:cNvSpPr>
            <a:spLocks noGrp="1"/>
          </p:cNvSpPr>
          <p:nvPr>
            <p:ph idx="1"/>
          </p:nvPr>
        </p:nvSpPr>
        <p:spPr>
          <a:xfrm>
            <a:off x="226142" y="2799936"/>
            <a:ext cx="5084035" cy="3551709"/>
          </a:xfrm>
        </p:spPr>
        <p:txBody>
          <a:bodyPr>
            <a:normAutofit fontScale="92500"/>
          </a:bodyPr>
          <a:lstStyle/>
          <a:p>
            <a:pPr marL="0" indent="0">
              <a:buNone/>
            </a:pPr>
            <a:r>
              <a:rPr lang="en-US" sz="2200" b="1" dirty="0"/>
              <a:t>Explain Scouting’s benefits for families</a:t>
            </a:r>
          </a:p>
          <a:p>
            <a:r>
              <a:rPr lang="en-US" sz="2100" dirty="0"/>
              <a:t>Something fun for parents to do with </a:t>
            </a:r>
          </a:p>
          <a:p>
            <a:pPr marL="0" indent="0">
              <a:buNone/>
            </a:pPr>
            <a:r>
              <a:rPr lang="en-US" sz="2100" dirty="0"/>
              <a:t>their children that is active.</a:t>
            </a:r>
          </a:p>
          <a:p>
            <a:r>
              <a:rPr lang="en-US" sz="2100" dirty="0"/>
              <a:t>Youth are less shy.</a:t>
            </a:r>
          </a:p>
          <a:p>
            <a:r>
              <a:rPr lang="en-US" sz="2100" dirty="0"/>
              <a:t>Youth do better in school.</a:t>
            </a:r>
          </a:p>
          <a:p>
            <a:r>
              <a:rPr lang="en-US" sz="2100" dirty="0"/>
              <a:t> Youth develop their leadership skills </a:t>
            </a:r>
          </a:p>
          <a:p>
            <a:pPr marL="0" indent="0">
              <a:buNone/>
            </a:pPr>
            <a:r>
              <a:rPr lang="en-US" sz="2100" dirty="0"/>
              <a:t>and gain self-confidence.</a:t>
            </a:r>
          </a:p>
          <a:p>
            <a:r>
              <a:rPr lang="en-US" sz="2100" dirty="0"/>
              <a:t>It’s a dynamic program that promotes youth and young adults working together. </a:t>
            </a:r>
          </a:p>
        </p:txBody>
      </p:sp>
      <p:pic>
        <p:nvPicPr>
          <p:cNvPr id="5" name="Content Placeholder 4" descr="A group of people standing around a table&#10;&#10;Description automatically generated">
            <a:extLst>
              <a:ext uri="{FF2B5EF4-FFF2-40B4-BE49-F238E27FC236}">
                <a16:creationId xmlns:a16="http://schemas.microsoft.com/office/drawing/2014/main" id="{D80DAAA7-7FF4-C946-59DA-05ED68193B02}"/>
              </a:ext>
            </a:extLst>
          </p:cNvPr>
          <p:cNvPicPr>
            <a:picLocks noChangeAspect="1"/>
          </p:cNvPicPr>
          <p:nvPr/>
        </p:nvPicPr>
        <p:blipFill rotWithShape="1">
          <a:blip r:embed="rId2">
            <a:extLst>
              <a:ext uri="{28A0092B-C50C-407E-A947-70E740481C1C}">
                <a14:useLocalDpi xmlns:a14="http://schemas.microsoft.com/office/drawing/2010/main" val="0"/>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14636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A092D31-2C03-242A-31FA-C667E83A56C5}"/>
              </a:ext>
            </a:extLst>
          </p:cNvPr>
          <p:cNvSpPr>
            <a:spLocks noGrp="1"/>
          </p:cNvSpPr>
          <p:nvPr>
            <p:ph type="title"/>
          </p:nvPr>
        </p:nvSpPr>
        <p:spPr>
          <a:xfrm>
            <a:off x="3352801" y="583345"/>
            <a:ext cx="8298426" cy="1133073"/>
          </a:xfrm>
        </p:spPr>
        <p:txBody>
          <a:bodyPr vert="horz" lIns="91440" tIns="45720" rIns="91440" bIns="45720" rtlCol="0" anchor="t">
            <a:normAutofit fontScale="90000"/>
          </a:bodyPr>
          <a:lstStyle/>
          <a:p>
            <a:pPr algn="r"/>
            <a:r>
              <a:rPr lang="en-US" sz="8000" kern="1200">
                <a:solidFill>
                  <a:srgbClr val="FFFFFF"/>
                </a:solidFill>
                <a:latin typeface="+mj-lt"/>
                <a:ea typeface="+mj-ea"/>
                <a:cs typeface="+mj-cs"/>
              </a:rPr>
              <a:t>The Scouting Method</a:t>
            </a:r>
          </a:p>
        </p:txBody>
      </p:sp>
      <p:sp>
        <p:nvSpPr>
          <p:cNvPr id="3" name="Content Placeholder 2">
            <a:extLst>
              <a:ext uri="{FF2B5EF4-FFF2-40B4-BE49-F238E27FC236}">
                <a16:creationId xmlns:a16="http://schemas.microsoft.com/office/drawing/2014/main" id="{9F19A676-223B-BE4F-DF5E-2D8472D135B7}"/>
              </a:ext>
            </a:extLst>
          </p:cNvPr>
          <p:cNvSpPr>
            <a:spLocks noGrp="1"/>
          </p:cNvSpPr>
          <p:nvPr>
            <p:ph idx="1"/>
          </p:nvPr>
        </p:nvSpPr>
        <p:spPr>
          <a:xfrm>
            <a:off x="6174658" y="3467344"/>
            <a:ext cx="5929991" cy="3354921"/>
          </a:xfrm>
        </p:spPr>
        <p:txBody>
          <a:bodyPr vert="horz" lIns="91440" tIns="45720" rIns="91440" bIns="45720" rtlCol="0">
            <a:normAutofit/>
          </a:bodyPr>
          <a:lstStyle/>
          <a:p>
            <a:pPr marL="0" indent="0">
              <a:buNone/>
            </a:pPr>
            <a:r>
              <a:rPr lang="en-US" sz="2000" dirty="0">
                <a:solidFill>
                  <a:srgbClr val="FFFFFF"/>
                </a:solidFill>
              </a:rPr>
              <a:t>We do this through;</a:t>
            </a:r>
          </a:p>
          <a:p>
            <a:pPr marL="0" indent="0">
              <a:buNone/>
            </a:pPr>
            <a:r>
              <a:rPr lang="en-US" sz="2000" dirty="0">
                <a:solidFill>
                  <a:srgbClr val="FFFFFF"/>
                </a:solidFill>
              </a:rPr>
              <a:t>The outdoors</a:t>
            </a:r>
          </a:p>
          <a:p>
            <a:pPr marL="0" indent="0">
              <a:buNone/>
            </a:pPr>
            <a:r>
              <a:rPr lang="en-US" sz="2000" dirty="0">
                <a:solidFill>
                  <a:srgbClr val="FFFFFF"/>
                </a:solidFill>
              </a:rPr>
              <a:t>Small Groups</a:t>
            </a:r>
          </a:p>
          <a:p>
            <a:pPr marL="0" indent="0">
              <a:buNone/>
            </a:pPr>
            <a:r>
              <a:rPr lang="en-US" sz="2000" dirty="0">
                <a:solidFill>
                  <a:srgbClr val="FFFFFF"/>
                </a:solidFill>
              </a:rPr>
              <a:t>Youth leadership and decision-making at all levels.</a:t>
            </a:r>
          </a:p>
          <a:p>
            <a:pPr marL="0" indent="0">
              <a:buNone/>
            </a:pPr>
            <a:r>
              <a:rPr lang="en-US" sz="2000" dirty="0">
                <a:solidFill>
                  <a:srgbClr val="FFFFFF"/>
                </a:solidFill>
              </a:rPr>
              <a:t>Programs that build on each other.</a:t>
            </a:r>
          </a:p>
          <a:p>
            <a:pPr marL="0" indent="0">
              <a:buNone/>
            </a:pPr>
            <a:r>
              <a:rPr lang="en-US" sz="2000" dirty="0">
                <a:solidFill>
                  <a:srgbClr val="FFFFFF"/>
                </a:solidFill>
              </a:rPr>
              <a:t>A uniform</a:t>
            </a:r>
          </a:p>
          <a:p>
            <a:pPr marL="0" indent="0">
              <a:buNone/>
            </a:pPr>
            <a:r>
              <a:rPr lang="en-US" sz="2000" dirty="0">
                <a:solidFill>
                  <a:srgbClr val="FFFFFF"/>
                </a:solidFill>
              </a:rPr>
              <a:t>A promise, law and motto</a:t>
            </a:r>
          </a:p>
          <a:p>
            <a:pPr marL="0" indent="0">
              <a:buNone/>
            </a:pPr>
            <a:r>
              <a:rPr lang="en-US" sz="2000" dirty="0">
                <a:solidFill>
                  <a:srgbClr val="FFFFFF"/>
                </a:solidFill>
              </a:rPr>
              <a:t>Under the supervision of adult leaders.</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6" name="TextBox 5">
            <a:extLst>
              <a:ext uri="{FF2B5EF4-FFF2-40B4-BE49-F238E27FC236}">
                <a16:creationId xmlns:a16="http://schemas.microsoft.com/office/drawing/2014/main" id="{779DCF35-280C-D45E-B03B-941B4615146D}"/>
              </a:ext>
            </a:extLst>
          </p:cNvPr>
          <p:cNvSpPr txBox="1"/>
          <p:nvPr/>
        </p:nvSpPr>
        <p:spPr>
          <a:xfrm>
            <a:off x="1032387" y="1641987"/>
            <a:ext cx="5142270" cy="2554545"/>
          </a:xfrm>
          <a:prstGeom prst="rect">
            <a:avLst/>
          </a:prstGeom>
          <a:noFill/>
        </p:spPr>
        <p:txBody>
          <a:bodyPr wrap="square" rtlCol="0">
            <a:spAutoFit/>
          </a:bodyPr>
          <a:lstStyle/>
          <a:p>
            <a:r>
              <a:rPr lang="en-US" sz="2000" b="1">
                <a:solidFill>
                  <a:schemeClr val="bg1"/>
                </a:solidFill>
              </a:rPr>
              <a:t>Scout Law and Promise </a:t>
            </a:r>
          </a:p>
          <a:p>
            <a:r>
              <a:rPr lang="en-US" sz="2000" b="1">
                <a:solidFill>
                  <a:schemeClr val="bg1"/>
                </a:solidFill>
              </a:rPr>
              <a:t>Learning by Doing </a:t>
            </a:r>
          </a:p>
          <a:p>
            <a:r>
              <a:rPr lang="en-US" sz="2000" b="1">
                <a:solidFill>
                  <a:schemeClr val="bg1"/>
                </a:solidFill>
              </a:rPr>
              <a:t>The Team System </a:t>
            </a:r>
          </a:p>
          <a:p>
            <a:r>
              <a:rPr lang="en-US" sz="2000" b="1">
                <a:solidFill>
                  <a:schemeClr val="bg1"/>
                </a:solidFill>
              </a:rPr>
              <a:t>A Symbolic Framework </a:t>
            </a:r>
          </a:p>
          <a:p>
            <a:r>
              <a:rPr lang="en-US" sz="2000" b="1">
                <a:solidFill>
                  <a:schemeClr val="bg1"/>
                </a:solidFill>
              </a:rPr>
              <a:t>Nature </a:t>
            </a:r>
          </a:p>
          <a:p>
            <a:r>
              <a:rPr lang="en-US" sz="2000" b="1">
                <a:solidFill>
                  <a:schemeClr val="bg1"/>
                </a:solidFill>
              </a:rPr>
              <a:t>Personal Progression </a:t>
            </a:r>
          </a:p>
          <a:p>
            <a:r>
              <a:rPr lang="en-US" sz="2000" b="1">
                <a:solidFill>
                  <a:schemeClr val="bg1"/>
                </a:solidFill>
              </a:rPr>
              <a:t>Adult Support </a:t>
            </a:r>
          </a:p>
          <a:p>
            <a:r>
              <a:rPr lang="en-US" sz="2000" b="1">
                <a:solidFill>
                  <a:schemeClr val="bg1"/>
                </a:solidFill>
              </a:rPr>
              <a:t>Community Involvement</a:t>
            </a:r>
            <a:endParaRPr lang="en-CA" sz="2000" b="1">
              <a:solidFill>
                <a:schemeClr val="bg1"/>
              </a:solidFill>
            </a:endParaRPr>
          </a:p>
        </p:txBody>
      </p:sp>
    </p:spTree>
    <p:extLst>
      <p:ext uri="{BB962C8B-B14F-4D97-AF65-F5344CB8AC3E}">
        <p14:creationId xmlns:p14="http://schemas.microsoft.com/office/powerpoint/2010/main" val="645711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D8DF9D-4B62-68E9-7EBB-7BE5B7DC67B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What does a (Type of Section your opening) Look Like?</a:t>
            </a:r>
          </a:p>
        </p:txBody>
      </p:sp>
      <p:pic>
        <p:nvPicPr>
          <p:cNvPr id="5" name="Content Placeholder 4" descr="A group of cartoon characters&#10;&#10;Description automatically generated">
            <a:extLst>
              <a:ext uri="{FF2B5EF4-FFF2-40B4-BE49-F238E27FC236}">
                <a16:creationId xmlns:a16="http://schemas.microsoft.com/office/drawing/2014/main" id="{A3254EC3-283F-17FA-5B8C-32867540CC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1325818"/>
            <a:ext cx="6780700" cy="4204034"/>
          </a:xfrm>
          <a:prstGeom prst="rect">
            <a:avLst/>
          </a:prstGeom>
        </p:spPr>
      </p:pic>
    </p:spTree>
    <p:extLst>
      <p:ext uri="{BB962C8B-B14F-4D97-AF65-F5344CB8AC3E}">
        <p14:creationId xmlns:p14="http://schemas.microsoft.com/office/powerpoint/2010/main" val="109264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4621B5-E0BD-B264-9215-5C53579EF36A}"/>
              </a:ext>
            </a:extLst>
          </p:cNvPr>
          <p:cNvSpPr>
            <a:spLocks noGrp="1"/>
          </p:cNvSpPr>
          <p:nvPr>
            <p:ph type="title"/>
          </p:nvPr>
        </p:nvSpPr>
        <p:spPr>
          <a:xfrm>
            <a:off x="640080" y="325369"/>
            <a:ext cx="4368602" cy="1956841"/>
          </a:xfrm>
        </p:spPr>
        <p:txBody>
          <a:bodyPr anchor="b">
            <a:normAutofit/>
          </a:bodyPr>
          <a:lstStyle/>
          <a:p>
            <a:r>
              <a:rPr lang="en-CA" sz="4600"/>
              <a:t>What does the Section look like.</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DDE3FB7-DE27-1FA4-8E3D-01CF52074083}"/>
              </a:ext>
            </a:extLst>
          </p:cNvPr>
          <p:cNvSpPr>
            <a:spLocks noGrp="1"/>
          </p:cNvSpPr>
          <p:nvPr>
            <p:ph idx="1"/>
          </p:nvPr>
        </p:nvSpPr>
        <p:spPr>
          <a:xfrm>
            <a:off x="640080" y="2872899"/>
            <a:ext cx="4243589" cy="3320668"/>
          </a:xfrm>
        </p:spPr>
        <p:txBody>
          <a:bodyPr>
            <a:normAutofit/>
          </a:bodyPr>
          <a:lstStyle/>
          <a:p>
            <a:endParaRPr lang="en-US" sz="2200"/>
          </a:p>
        </p:txBody>
      </p:sp>
      <p:pic>
        <p:nvPicPr>
          <p:cNvPr id="5" name="Content Placeholder 4" descr="A group of kids around a campfire&#10;&#10;Description automatically generated">
            <a:extLst>
              <a:ext uri="{FF2B5EF4-FFF2-40B4-BE49-F238E27FC236}">
                <a16:creationId xmlns:a16="http://schemas.microsoft.com/office/drawing/2014/main" id="{B3D60625-8E72-A7E9-25A0-671976BC1587}"/>
              </a:ext>
            </a:extLst>
          </p:cNvPr>
          <p:cNvPicPr>
            <a:picLocks noChangeAspect="1"/>
          </p:cNvPicPr>
          <p:nvPr/>
        </p:nvPicPr>
        <p:blipFill rotWithShape="1">
          <a:blip r:embed="rId2">
            <a:extLst>
              <a:ext uri="{28A0092B-C50C-407E-A947-70E740481C1C}">
                <a14:useLocalDpi xmlns:a14="http://schemas.microsoft.com/office/drawing/2010/main" val="0"/>
              </a:ext>
            </a:extLst>
          </a:blip>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15883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86C177-129E-B27C-D9BC-D1A8FB4C05C8}"/>
              </a:ext>
            </a:extLst>
          </p:cNvPr>
          <p:cNvSpPr>
            <a:spLocks noGrp="1"/>
          </p:cNvSpPr>
          <p:nvPr>
            <p:ph type="title"/>
          </p:nvPr>
        </p:nvSpPr>
        <p:spPr>
          <a:xfrm>
            <a:off x="761803" y="350196"/>
            <a:ext cx="4646904" cy="1624520"/>
          </a:xfrm>
        </p:spPr>
        <p:txBody>
          <a:bodyPr anchor="ctr">
            <a:normAutofit/>
          </a:bodyPr>
          <a:lstStyle/>
          <a:p>
            <a:r>
              <a:rPr lang="en-CA" sz="4000"/>
              <a:t>Camps and Activities</a:t>
            </a:r>
          </a:p>
        </p:txBody>
      </p:sp>
      <p:sp>
        <p:nvSpPr>
          <p:cNvPr id="9" name="Content Placeholder 8">
            <a:extLst>
              <a:ext uri="{FF2B5EF4-FFF2-40B4-BE49-F238E27FC236}">
                <a16:creationId xmlns:a16="http://schemas.microsoft.com/office/drawing/2014/main" id="{C729B9A1-0635-4CBA-479E-38C8AF319A9B}"/>
              </a:ext>
            </a:extLst>
          </p:cNvPr>
          <p:cNvSpPr>
            <a:spLocks noGrp="1"/>
          </p:cNvSpPr>
          <p:nvPr>
            <p:ph idx="1"/>
          </p:nvPr>
        </p:nvSpPr>
        <p:spPr>
          <a:xfrm>
            <a:off x="761802" y="2743200"/>
            <a:ext cx="4646905" cy="3613149"/>
          </a:xfrm>
        </p:spPr>
        <p:txBody>
          <a:bodyPr anchor="ctr">
            <a:normAutofit/>
          </a:bodyPr>
          <a:lstStyle/>
          <a:p>
            <a:r>
              <a:rPr lang="en-US" sz="2000"/>
              <a:t>Provide examples that speak to your outdoor adventures and camps.</a:t>
            </a:r>
          </a:p>
        </p:txBody>
      </p:sp>
      <p:pic>
        <p:nvPicPr>
          <p:cNvPr id="5" name="Content Placeholder 4" descr="A group of children looking through a magnifying glass&#10;&#10;Description automatically generated">
            <a:extLst>
              <a:ext uri="{FF2B5EF4-FFF2-40B4-BE49-F238E27FC236}">
                <a16:creationId xmlns:a16="http://schemas.microsoft.com/office/drawing/2014/main" id="{68C7E054-E349-F803-62D5-25594EA26F9D}"/>
              </a:ext>
            </a:extLst>
          </p:cNvPr>
          <p:cNvPicPr>
            <a:picLocks noChangeAspect="1"/>
          </p:cNvPicPr>
          <p:nvPr/>
        </p:nvPicPr>
        <p:blipFill rotWithShape="1">
          <a:blip r:embed="rId2">
            <a:extLst>
              <a:ext uri="{28A0092B-C50C-407E-A947-70E740481C1C}">
                <a14:useLocalDpi xmlns:a14="http://schemas.microsoft.com/office/drawing/2010/main" val="0"/>
              </a:ext>
            </a:extLst>
          </a:blip>
          <a:srcRect r="33259"/>
          <a:stretch/>
        </p:blipFill>
        <p:spPr>
          <a:xfrm>
            <a:off x="6096000" y="1"/>
            <a:ext cx="6102825" cy="6858000"/>
          </a:xfrm>
          <a:prstGeom prst="rect">
            <a:avLst/>
          </a:prstGeom>
        </p:spPr>
      </p:pic>
    </p:spTree>
    <p:extLst>
      <p:ext uri="{BB962C8B-B14F-4D97-AF65-F5344CB8AC3E}">
        <p14:creationId xmlns:p14="http://schemas.microsoft.com/office/powerpoint/2010/main" val="357528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D7CBABBA-0D34-C380-14FB-044C6CBD8D9F}"/>
              </a:ext>
            </a:extLst>
          </p:cNvPr>
          <p:cNvSpPr>
            <a:spLocks noGrp="1"/>
          </p:cNvSpPr>
          <p:nvPr>
            <p:ph type="title"/>
          </p:nvPr>
        </p:nvSpPr>
        <p:spPr>
          <a:xfrm>
            <a:off x="804672" y="457200"/>
            <a:ext cx="10579608" cy="1188720"/>
          </a:xfrm>
        </p:spPr>
        <p:txBody>
          <a:bodyPr>
            <a:normAutofit/>
          </a:bodyPr>
          <a:lstStyle/>
          <a:p>
            <a:r>
              <a:rPr lang="en-CA" sz="4000" dirty="0">
                <a:solidFill>
                  <a:schemeClr val="tx2"/>
                </a:solidFill>
              </a:rPr>
              <a:t>Parent Involvement</a:t>
            </a:r>
          </a:p>
        </p:txBody>
      </p:sp>
      <p:grpSp>
        <p:nvGrpSpPr>
          <p:cNvPr id="14" name="Group 13">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81264" y="-5116"/>
            <a:ext cx="3318648" cy="2490264"/>
            <a:chOff x="-305" y="-1"/>
            <a:chExt cx="3832880" cy="2876136"/>
          </a:xfrm>
        </p:grpSpPr>
        <p:sp>
          <p:nvSpPr>
            <p:cNvPr id="15" name="Freeform: Shape 14">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762" cy="2252847"/>
            <a:chOff x="-305" y="-4155"/>
            <a:chExt cx="2514948" cy="2174333"/>
          </a:xfrm>
        </p:grpSpPr>
        <p:sp>
          <p:nvSpPr>
            <p:cNvPr id="21" name="Freeform: Shape 20">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 name="Content Placeholder 2">
            <a:extLst>
              <a:ext uri="{FF2B5EF4-FFF2-40B4-BE49-F238E27FC236}">
                <a16:creationId xmlns:a16="http://schemas.microsoft.com/office/drawing/2014/main" id="{D645A4C9-F15D-FC75-BBE2-E9803D6471B7}"/>
              </a:ext>
            </a:extLst>
          </p:cNvPr>
          <p:cNvGraphicFramePr>
            <a:graphicFrameLocks noGrp="1"/>
          </p:cNvGraphicFramePr>
          <p:nvPr>
            <p:ph idx="1"/>
            <p:extLst>
              <p:ext uri="{D42A27DB-BD31-4B8C-83A1-F6EECF244321}">
                <p14:modId xmlns:p14="http://schemas.microsoft.com/office/powerpoint/2010/main" val="3988855514"/>
              </p:ext>
            </p:extLst>
          </p:nvPr>
        </p:nvGraphicFramePr>
        <p:xfrm>
          <a:off x="403123" y="1465007"/>
          <a:ext cx="11385753" cy="4661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4443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124540AD-00B3-044B-7C76-9245BDB79B0A}"/>
              </a:ext>
            </a:extLst>
          </p:cNvPr>
          <p:cNvSpPr>
            <a:spLocks noGrp="1"/>
          </p:cNvSpPr>
          <p:nvPr>
            <p:ph type="title"/>
          </p:nvPr>
        </p:nvSpPr>
        <p:spPr>
          <a:xfrm>
            <a:off x="265471" y="643467"/>
            <a:ext cx="3563263" cy="5571066"/>
          </a:xfrm>
        </p:spPr>
        <p:txBody>
          <a:bodyPr vert="horz" lIns="91440" tIns="45720" rIns="91440" bIns="45720" rtlCol="0" anchor="ctr">
            <a:normAutofit/>
          </a:bodyPr>
          <a:lstStyle/>
          <a:p>
            <a:r>
              <a:rPr lang="en-US" kern="1200" dirty="0">
                <a:solidFill>
                  <a:srgbClr val="FFFFFF"/>
                </a:solidFill>
                <a:latin typeface="+mj-lt"/>
                <a:ea typeface="+mj-ea"/>
                <a:cs typeface="+mj-cs"/>
              </a:rPr>
              <a:t>A Section Can’t run without Volunteers</a:t>
            </a:r>
          </a:p>
        </p:txBody>
      </p:sp>
      <p:sp>
        <p:nvSpPr>
          <p:cNvPr id="11" name="Text Placeholder 10">
            <a:extLst>
              <a:ext uri="{FF2B5EF4-FFF2-40B4-BE49-F238E27FC236}">
                <a16:creationId xmlns:a16="http://schemas.microsoft.com/office/drawing/2014/main" id="{39CA09F1-E3ED-44C6-5BDC-32FD28897CB0}"/>
              </a:ext>
            </a:extLst>
          </p:cNvPr>
          <p:cNvSpPr>
            <a:spLocks/>
          </p:cNvSpPr>
          <p:nvPr/>
        </p:nvSpPr>
        <p:spPr>
          <a:xfrm>
            <a:off x="6807701" y="958853"/>
            <a:ext cx="3086017" cy="492965"/>
          </a:xfrm>
          <a:prstGeom prst="rect">
            <a:avLst/>
          </a:prstGeom>
        </p:spPr>
        <p:txBody>
          <a:bodyPr/>
          <a:lstStyle/>
          <a:p>
            <a:pPr defTabSz="539496"/>
            <a:r>
              <a:rPr lang="en-CA" sz="2400" b="1" kern="1200" dirty="0">
                <a:solidFill>
                  <a:schemeClr val="tx1"/>
                </a:solidFill>
                <a:latin typeface="+mn-lt"/>
                <a:ea typeface="+mn-ea"/>
                <a:cs typeface="+mn-cs"/>
              </a:rPr>
              <a:t>What do you need?</a:t>
            </a:r>
            <a:endParaRPr lang="en-CA" sz="4400" b="1" dirty="0"/>
          </a:p>
        </p:txBody>
      </p:sp>
      <p:sp>
        <p:nvSpPr>
          <p:cNvPr id="12" name="Content Placeholder 11">
            <a:extLst>
              <a:ext uri="{FF2B5EF4-FFF2-40B4-BE49-F238E27FC236}">
                <a16:creationId xmlns:a16="http://schemas.microsoft.com/office/drawing/2014/main" id="{FC8447DB-C8EB-0994-DF85-E8419D49F204}"/>
              </a:ext>
            </a:extLst>
          </p:cNvPr>
          <p:cNvSpPr>
            <a:spLocks/>
          </p:cNvSpPr>
          <p:nvPr/>
        </p:nvSpPr>
        <p:spPr>
          <a:xfrm>
            <a:off x="5564609" y="1933600"/>
            <a:ext cx="6214436" cy="4477032"/>
          </a:xfrm>
          <a:prstGeom prst="rect">
            <a:avLst/>
          </a:prstGeom>
        </p:spPr>
        <p:txBody>
          <a:bodyPr>
            <a:normAutofit/>
          </a:bodyPr>
          <a:lstStyle/>
          <a:p>
            <a:pPr marL="171450" indent="-171450" defTabSz="539496">
              <a:buFont typeface="Arial" panose="020B0604020202020204" pitchFamily="34" charset="0"/>
              <a:buChar char="•"/>
            </a:pPr>
            <a:r>
              <a:rPr lang="en-US" sz="2400" kern="1200" dirty="0">
                <a:solidFill>
                  <a:schemeClr val="tx1"/>
                </a:solidFill>
                <a:latin typeface="+mn-lt"/>
                <a:ea typeface="+mn-ea"/>
                <a:cs typeface="+mn-cs"/>
              </a:rPr>
              <a:t>Police Record Check with Vulnerable Sector Search</a:t>
            </a:r>
          </a:p>
          <a:p>
            <a:pPr marL="171450" indent="-171450" defTabSz="539496">
              <a:buFont typeface="Arial" panose="020B0604020202020204" pitchFamily="34" charset="0"/>
              <a:buChar char="•"/>
            </a:pPr>
            <a:r>
              <a:rPr lang="en-US" sz="2400" kern="1200" dirty="0">
                <a:solidFill>
                  <a:schemeClr val="tx1"/>
                </a:solidFill>
                <a:latin typeface="+mn-lt"/>
                <a:ea typeface="+mn-ea"/>
                <a:cs typeface="+mn-cs"/>
              </a:rPr>
              <a:t>A reference check resulting in at least 3 passed references to become compliant</a:t>
            </a:r>
          </a:p>
          <a:p>
            <a:pPr marL="171450" indent="-171450" defTabSz="539496">
              <a:buFont typeface="Arial" panose="020B0604020202020204" pitchFamily="34" charset="0"/>
              <a:buChar char="•"/>
            </a:pPr>
            <a:r>
              <a:rPr lang="en-US" sz="2400" kern="1200" dirty="0">
                <a:solidFill>
                  <a:schemeClr val="tx1"/>
                </a:solidFill>
                <a:latin typeface="+mn-lt"/>
                <a:ea typeface="+mn-ea"/>
                <a:cs typeface="+mn-cs"/>
              </a:rPr>
              <a:t>A signed Code of Conduct</a:t>
            </a:r>
          </a:p>
          <a:p>
            <a:pPr marL="171450" indent="-171450" defTabSz="539496">
              <a:buFont typeface="Arial" panose="020B0604020202020204" pitchFamily="34" charset="0"/>
              <a:buChar char="•"/>
            </a:pPr>
            <a:r>
              <a:rPr lang="en-US" sz="2400" kern="1200" dirty="0">
                <a:solidFill>
                  <a:schemeClr val="tx1"/>
                </a:solidFill>
                <a:latin typeface="+mn-lt"/>
                <a:ea typeface="+mn-ea"/>
                <a:cs typeface="+mn-cs"/>
              </a:rPr>
              <a:t>Online learning</a:t>
            </a:r>
          </a:p>
          <a:p>
            <a:pPr marL="171450" indent="-171450" defTabSz="539496">
              <a:buFont typeface="Arial" panose="020B0604020202020204" pitchFamily="34" charset="0"/>
              <a:buChar char="•"/>
            </a:pPr>
            <a:r>
              <a:rPr lang="en-US" sz="2400" kern="1200" dirty="0">
                <a:solidFill>
                  <a:schemeClr val="tx1"/>
                </a:solidFill>
                <a:latin typeface="+mn-lt"/>
                <a:ea typeface="+mn-ea"/>
                <a:cs typeface="+mn-cs"/>
              </a:rPr>
              <a:t>An Interview</a:t>
            </a:r>
            <a:endParaRPr lang="en-US" sz="4400" dirty="0"/>
          </a:p>
        </p:txBody>
      </p:sp>
    </p:spTree>
    <p:extLst>
      <p:ext uri="{BB962C8B-B14F-4D97-AF65-F5344CB8AC3E}">
        <p14:creationId xmlns:p14="http://schemas.microsoft.com/office/powerpoint/2010/main" val="3547194569"/>
      </p:ext>
    </p:extLst>
  </p:cSld>
  <p:clrMapOvr>
    <a:masterClrMapping/>
  </p:clrMapOvr>
</p:sld>
</file>

<file path=ppt/theme/theme1.xml><?xml version="1.0" encoding="utf-8"?>
<a:theme xmlns:a="http://schemas.openxmlformats.org/drawingml/2006/main" name="Office Theme">
  <a:themeElements>
    <a:clrScheme name="Scouts colors">
      <a:dk1>
        <a:sysClr val="windowText" lastClr="000000"/>
      </a:dk1>
      <a:lt1>
        <a:sysClr val="window" lastClr="FFFFFF"/>
      </a:lt1>
      <a:dk2>
        <a:srgbClr val="0E2841"/>
      </a:dk2>
      <a:lt2>
        <a:srgbClr val="E8E8E8"/>
      </a:lt2>
      <a:accent1>
        <a:srgbClr val="ED2939"/>
      </a:accent1>
      <a:accent2>
        <a:srgbClr val="ED2939"/>
      </a:accent2>
      <a:accent3>
        <a:srgbClr val="8A8C8E"/>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FF259DFA9ACF4ABC5308D8CE7FFDBE" ma:contentTypeVersion="3" ma:contentTypeDescription="Create a new document." ma:contentTypeScope="" ma:versionID="4693eb8986c6ff8d504cbe19fde73db5">
  <xsd:schema xmlns:xsd="http://www.w3.org/2001/XMLSchema" xmlns:xs="http://www.w3.org/2001/XMLSchema" xmlns:p="http://schemas.microsoft.com/office/2006/metadata/properties" xmlns:ns2="74eb139c-fc3e-4c9a-845a-6f5af51634eb" targetNamespace="http://schemas.microsoft.com/office/2006/metadata/properties" ma:root="true" ma:fieldsID="29be37b4fc9e8518d67679d5f4c8def0" ns2:_="">
    <xsd:import namespace="74eb139c-fc3e-4c9a-845a-6f5af51634eb"/>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eb139c-fc3e-4c9a-845a-6f5af51634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7F7F04-4B20-4C30-83E8-0FD131E62038}">
  <ds:schemaRefs>
    <ds:schemaRef ds:uri="http://schemas.microsoft.com/sharepoint/v3/contenttype/forms"/>
  </ds:schemaRefs>
</ds:datastoreItem>
</file>

<file path=customXml/itemProps2.xml><?xml version="1.0" encoding="utf-8"?>
<ds:datastoreItem xmlns:ds="http://schemas.openxmlformats.org/officeDocument/2006/customXml" ds:itemID="{4A3CB2DA-E9EF-4E10-B8D9-7840C25A7130}">
  <ds:schemaRefs>
    <ds:schemaRef ds:uri="http://schemas.microsoft.com/office/2006/documentManagement/types"/>
    <ds:schemaRef ds:uri="http://purl.org/dc/elements/1.1/"/>
    <ds:schemaRef ds:uri="http://schemas.microsoft.com/office/2006/metadata/properties"/>
    <ds:schemaRef ds:uri="http://purl.org/dc/terms/"/>
    <ds:schemaRef ds:uri="http://www.w3.org/XML/1998/namespace"/>
    <ds:schemaRef ds:uri="http://schemas.openxmlformats.org/package/2006/metadata/core-properties"/>
    <ds:schemaRef ds:uri="http://schemas.microsoft.com/office/infopath/2007/PartnerControls"/>
    <ds:schemaRef ds:uri="1409905a-b6a0-4dcb-b916-1b5c03dfb114"/>
    <ds:schemaRef ds:uri="e452c8e9-9abf-4b76-9bd7-9a5f90fce0fa"/>
    <ds:schemaRef ds:uri="http://purl.org/dc/dcmitype/"/>
  </ds:schemaRefs>
</ds:datastoreItem>
</file>

<file path=customXml/itemProps3.xml><?xml version="1.0" encoding="utf-8"?>
<ds:datastoreItem xmlns:ds="http://schemas.openxmlformats.org/officeDocument/2006/customXml" ds:itemID="{D040CE96-9038-4A0D-A118-9E59810F13E8}"/>
</file>

<file path=docProps/app.xml><?xml version="1.0" encoding="utf-8"?>
<Properties xmlns="http://schemas.openxmlformats.org/officeDocument/2006/extended-properties" xmlns:vt="http://schemas.openxmlformats.org/officeDocument/2006/docPropsVTypes">
  <TotalTime>0</TotalTime>
  <Words>608</Words>
  <Application>Microsoft Office PowerPoint</Application>
  <PresentationFormat>Widescreen</PresentationFormat>
  <Paragraphs>80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Welcome   to our  Open House</vt:lpstr>
      <vt:lpstr>Scouts Canada</vt:lpstr>
      <vt:lpstr>Why Scouts</vt:lpstr>
      <vt:lpstr>The Scouting Method</vt:lpstr>
      <vt:lpstr>What does a (Type of Section your opening) Look Like?</vt:lpstr>
      <vt:lpstr>What does the Section look like.</vt:lpstr>
      <vt:lpstr>Camps and Activities</vt:lpstr>
      <vt:lpstr>Parent Involvement</vt:lpstr>
      <vt:lpstr>A Section Can’t run without Volunteers</vt:lpstr>
      <vt:lpstr>But I don’t have experience</vt:lpstr>
      <vt:lpstr>Join the experience and enjoy the benefits of volunteering with Scouts Canada:</vt:lpstr>
      <vt:lpstr>Sign up today!</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Welcomes you to our open house</dc:title>
  <dc:creator>Shelley Fugel</dc:creator>
  <cp:lastModifiedBy>Shelley Fugel</cp:lastModifiedBy>
  <cp:revision>13</cp:revision>
  <dcterms:created xsi:type="dcterms:W3CDTF">2024-04-26T19:57:32Z</dcterms:created>
  <dcterms:modified xsi:type="dcterms:W3CDTF">2025-06-11T16:19:25Z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0x010100EAFF259DFA9ACF4ABC5308D8CE7FFDBE</vt:lpwstr>
  </property>
  <property fmtid="{D5CDD505-2E9C-101B-9397-08002B2CF9AE}" pid="3" name="MediaServiceImageTags">
    <vt:lpwstr/>
  </property>
</Properties>
</file>